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9" r:id="rId5"/>
    <p:sldId id="356" r:id="rId6"/>
    <p:sldId id="379" r:id="rId7"/>
    <p:sldId id="352" r:id="rId8"/>
    <p:sldId id="354" r:id="rId9"/>
    <p:sldId id="378" r:id="rId10"/>
    <p:sldId id="355" r:id="rId11"/>
    <p:sldId id="381" r:id="rId12"/>
    <p:sldId id="382" r:id="rId13"/>
    <p:sldId id="384" r:id="rId14"/>
    <p:sldId id="385" r:id="rId15"/>
    <p:sldId id="376" r:id="rId16"/>
    <p:sldId id="389" r:id="rId17"/>
    <p:sldId id="390" r:id="rId18"/>
    <p:sldId id="351" r:id="rId19"/>
    <p:sldId id="347" r:id="rId20"/>
    <p:sldId id="353" r:id="rId21"/>
    <p:sldId id="350" r:id="rId22"/>
    <p:sldId id="348" r:id="rId23"/>
    <p:sldId id="364" r:id="rId24"/>
    <p:sldId id="366" r:id="rId25"/>
    <p:sldId id="386" r:id="rId26"/>
    <p:sldId id="391" r:id="rId27"/>
    <p:sldId id="380" r:id="rId28"/>
    <p:sldId id="363" r:id="rId29"/>
    <p:sldId id="360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 Harald Fjeldheim" initials="OHF" lastIdx="2" clrIdx="0">
    <p:extLst>
      <p:ext uri="{19B8F6BF-5375-455C-9EA6-DF929625EA0E}">
        <p15:presenceInfo xmlns:p15="http://schemas.microsoft.com/office/powerpoint/2012/main" userId="S::ola@fortidsminneforeningen.no::009a7163-b266-4b13-8b14-c3e2333086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D5EDA-ABF6-4BC6-9582-018FD3E3AFF2}" v="15" dt="2021-11-15T09:08:10.88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2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38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 Harald Fjeldheim" userId="009a7163-b266-4b13-8b14-c3e2333086b1" providerId="ADAL" clId="{DA6D5EDA-ABF6-4BC6-9582-018FD3E3AFF2}"/>
    <pc:docChg chg="undo custSel addSld delSld modSld sldOrd">
      <pc:chgData name="Ola Harald Fjeldheim" userId="009a7163-b266-4b13-8b14-c3e2333086b1" providerId="ADAL" clId="{DA6D5EDA-ABF6-4BC6-9582-018FD3E3AFF2}" dt="2021-11-15T09:07:24.534" v="920" actId="20577"/>
      <pc:docMkLst>
        <pc:docMk/>
      </pc:docMkLst>
      <pc:sldChg chg="modSp mod">
        <pc:chgData name="Ola Harald Fjeldheim" userId="009a7163-b266-4b13-8b14-c3e2333086b1" providerId="ADAL" clId="{DA6D5EDA-ABF6-4BC6-9582-018FD3E3AFF2}" dt="2021-11-04T13:52:56.256" v="782" actId="20577"/>
        <pc:sldMkLst>
          <pc:docMk/>
          <pc:sldMk cId="2545692160" sldId="259"/>
        </pc:sldMkLst>
        <pc:spChg chg="mod">
          <ac:chgData name="Ola Harald Fjeldheim" userId="009a7163-b266-4b13-8b14-c3e2333086b1" providerId="ADAL" clId="{DA6D5EDA-ABF6-4BC6-9582-018FD3E3AFF2}" dt="2021-11-04T13:52:56.256" v="782" actId="20577"/>
          <ac:spMkLst>
            <pc:docMk/>
            <pc:sldMk cId="2545692160" sldId="259"/>
            <ac:spMk id="2" creationId="{F986E3D1-C914-C040-B2F3-3398395FE22E}"/>
          </ac:spMkLst>
        </pc:spChg>
      </pc:sldChg>
      <pc:sldChg chg="del">
        <pc:chgData name="Ola Harald Fjeldheim" userId="009a7163-b266-4b13-8b14-c3e2333086b1" providerId="ADAL" clId="{DA6D5EDA-ABF6-4BC6-9582-018FD3E3AFF2}" dt="2021-11-04T07:29:50.627" v="27" actId="47"/>
        <pc:sldMkLst>
          <pc:docMk/>
          <pc:sldMk cId="3054625753" sldId="346"/>
        </pc:sldMkLst>
      </pc:sldChg>
      <pc:sldChg chg="ord">
        <pc:chgData name="Ola Harald Fjeldheim" userId="009a7163-b266-4b13-8b14-c3e2333086b1" providerId="ADAL" clId="{DA6D5EDA-ABF6-4BC6-9582-018FD3E3AFF2}" dt="2021-11-04T07:30:23.524" v="31"/>
        <pc:sldMkLst>
          <pc:docMk/>
          <pc:sldMk cId="1374306438" sldId="347"/>
        </pc:sldMkLst>
      </pc:sldChg>
      <pc:sldChg chg="ord">
        <pc:chgData name="Ola Harald Fjeldheim" userId="009a7163-b266-4b13-8b14-c3e2333086b1" providerId="ADAL" clId="{DA6D5EDA-ABF6-4BC6-9582-018FD3E3AFF2}" dt="2021-11-04T07:30:27.843" v="35"/>
        <pc:sldMkLst>
          <pc:docMk/>
          <pc:sldMk cId="1254720105" sldId="348"/>
        </pc:sldMkLst>
      </pc:sldChg>
      <pc:sldChg chg="modSp mod ord">
        <pc:chgData name="Ola Harald Fjeldheim" userId="009a7163-b266-4b13-8b14-c3e2333086b1" providerId="ADAL" clId="{DA6D5EDA-ABF6-4BC6-9582-018FD3E3AFF2}" dt="2021-11-15T09:07:24.534" v="920" actId="20577"/>
        <pc:sldMkLst>
          <pc:docMk/>
          <pc:sldMk cId="1860925000" sldId="350"/>
        </pc:sldMkLst>
        <pc:spChg chg="mod">
          <ac:chgData name="Ola Harald Fjeldheim" userId="009a7163-b266-4b13-8b14-c3e2333086b1" providerId="ADAL" clId="{DA6D5EDA-ABF6-4BC6-9582-018FD3E3AFF2}" dt="2021-11-15T09:07:24.534" v="920" actId="20577"/>
          <ac:spMkLst>
            <pc:docMk/>
            <pc:sldMk cId="1860925000" sldId="350"/>
            <ac:spMk id="7" creationId="{CB0B47DC-D91D-49DA-8D0F-60C5BF34F92E}"/>
          </ac:spMkLst>
        </pc:spChg>
      </pc:sldChg>
      <pc:sldChg chg="ord">
        <pc:chgData name="Ola Harald Fjeldheim" userId="009a7163-b266-4b13-8b14-c3e2333086b1" providerId="ADAL" clId="{DA6D5EDA-ABF6-4BC6-9582-018FD3E3AFF2}" dt="2021-11-11T16:38:47.355" v="804"/>
        <pc:sldMkLst>
          <pc:docMk/>
          <pc:sldMk cId="225657645" sldId="351"/>
        </pc:sldMkLst>
      </pc:sldChg>
      <pc:sldChg chg="ord">
        <pc:chgData name="Ola Harald Fjeldheim" userId="009a7163-b266-4b13-8b14-c3e2333086b1" providerId="ADAL" clId="{DA6D5EDA-ABF6-4BC6-9582-018FD3E3AFF2}" dt="2021-11-04T07:30:31.959" v="37"/>
        <pc:sldMkLst>
          <pc:docMk/>
          <pc:sldMk cId="2689885104" sldId="353"/>
        </pc:sldMkLst>
      </pc:sldChg>
      <pc:sldChg chg="addSp modSp mod">
        <pc:chgData name="Ola Harald Fjeldheim" userId="009a7163-b266-4b13-8b14-c3e2333086b1" providerId="ADAL" clId="{DA6D5EDA-ABF6-4BC6-9582-018FD3E3AFF2}" dt="2021-11-04T07:41:33.627" v="716" actId="1076"/>
        <pc:sldMkLst>
          <pc:docMk/>
          <pc:sldMk cId="1206059768" sldId="356"/>
        </pc:sldMkLst>
        <pc:picChg chg="mod">
          <ac:chgData name="Ola Harald Fjeldheim" userId="009a7163-b266-4b13-8b14-c3e2333086b1" providerId="ADAL" clId="{DA6D5EDA-ABF6-4BC6-9582-018FD3E3AFF2}" dt="2021-11-04T07:41:33.627" v="716" actId="1076"/>
          <ac:picMkLst>
            <pc:docMk/>
            <pc:sldMk cId="1206059768" sldId="356"/>
            <ac:picMk id="7" creationId="{71903D7C-7B18-481D-A264-18D7FFF7628F}"/>
          </ac:picMkLst>
        </pc:picChg>
        <pc:picChg chg="add mod">
          <ac:chgData name="Ola Harald Fjeldheim" userId="009a7163-b266-4b13-8b14-c3e2333086b1" providerId="ADAL" clId="{DA6D5EDA-ABF6-4BC6-9582-018FD3E3AFF2}" dt="2021-11-04T07:41:31.759" v="715" actId="1076"/>
          <ac:picMkLst>
            <pc:docMk/>
            <pc:sldMk cId="1206059768" sldId="356"/>
            <ac:picMk id="9" creationId="{DEA03ED9-1076-4215-94A3-24247DAC08D0}"/>
          </ac:picMkLst>
        </pc:picChg>
      </pc:sldChg>
      <pc:sldChg chg="ord">
        <pc:chgData name="Ola Harald Fjeldheim" userId="009a7163-b266-4b13-8b14-c3e2333086b1" providerId="ADAL" clId="{DA6D5EDA-ABF6-4BC6-9582-018FD3E3AFF2}" dt="2021-11-11T16:48:32.513" v="908"/>
        <pc:sldMkLst>
          <pc:docMk/>
          <pc:sldMk cId="805143250" sldId="360"/>
        </pc:sldMkLst>
      </pc:sldChg>
      <pc:sldChg chg="add del">
        <pc:chgData name="Ola Harald Fjeldheim" userId="009a7163-b266-4b13-8b14-c3e2333086b1" providerId="ADAL" clId="{DA6D5EDA-ABF6-4BC6-9582-018FD3E3AFF2}" dt="2021-11-04T07:32:43.835" v="178" actId="47"/>
        <pc:sldMkLst>
          <pc:docMk/>
          <pc:sldMk cId="601599887" sldId="361"/>
        </pc:sldMkLst>
      </pc:sldChg>
      <pc:sldChg chg="ord">
        <pc:chgData name="Ola Harald Fjeldheim" userId="009a7163-b266-4b13-8b14-c3e2333086b1" providerId="ADAL" clId="{DA6D5EDA-ABF6-4BC6-9582-018FD3E3AFF2}" dt="2021-11-12T06:46:56.888" v="910"/>
        <pc:sldMkLst>
          <pc:docMk/>
          <pc:sldMk cId="880081884" sldId="363"/>
        </pc:sldMkLst>
      </pc:sldChg>
      <pc:sldChg chg="modSp add mod ord">
        <pc:chgData name="Ola Harald Fjeldheim" userId="009a7163-b266-4b13-8b14-c3e2333086b1" providerId="ADAL" clId="{DA6D5EDA-ABF6-4BC6-9582-018FD3E3AFF2}" dt="2021-11-11T16:41:38.426" v="826"/>
        <pc:sldMkLst>
          <pc:docMk/>
          <pc:sldMk cId="3266003341" sldId="364"/>
        </pc:sldMkLst>
        <pc:spChg chg="mod">
          <ac:chgData name="Ola Harald Fjeldheim" userId="009a7163-b266-4b13-8b14-c3e2333086b1" providerId="ADAL" clId="{DA6D5EDA-ABF6-4BC6-9582-018FD3E3AFF2}" dt="2021-11-04T07:34:28.853" v="290" actId="20577"/>
          <ac:spMkLst>
            <pc:docMk/>
            <pc:sldMk cId="3266003341" sldId="364"/>
            <ac:spMk id="11" creationId="{DDCBCC4E-0B65-4FA0-9191-D021D7DC8CF0}"/>
          </ac:spMkLst>
        </pc:spChg>
      </pc:sldChg>
      <pc:sldChg chg="addSp modSp add del mod ord">
        <pc:chgData name="Ola Harald Fjeldheim" userId="009a7163-b266-4b13-8b14-c3e2333086b1" providerId="ADAL" clId="{DA6D5EDA-ABF6-4BC6-9582-018FD3E3AFF2}" dt="2021-11-11T16:42:14.979" v="831" actId="47"/>
        <pc:sldMkLst>
          <pc:docMk/>
          <pc:sldMk cId="3369535620" sldId="365"/>
        </pc:sldMkLst>
        <pc:spChg chg="mod">
          <ac:chgData name="Ola Harald Fjeldheim" userId="009a7163-b266-4b13-8b14-c3e2333086b1" providerId="ADAL" clId="{DA6D5EDA-ABF6-4BC6-9582-018FD3E3AFF2}" dt="2021-11-04T07:36:00.596" v="423" actId="20577"/>
          <ac:spMkLst>
            <pc:docMk/>
            <pc:sldMk cId="3369535620" sldId="365"/>
            <ac:spMk id="7" creationId="{AD202011-1CD7-4738-BA1A-CEC167028CF6}"/>
          </ac:spMkLst>
        </pc:spChg>
        <pc:picChg chg="mod ord">
          <ac:chgData name="Ola Harald Fjeldheim" userId="009a7163-b266-4b13-8b14-c3e2333086b1" providerId="ADAL" clId="{DA6D5EDA-ABF6-4BC6-9582-018FD3E3AFF2}" dt="2021-11-04T07:40:58.623" v="711" actId="166"/>
          <ac:picMkLst>
            <pc:docMk/>
            <pc:sldMk cId="3369535620" sldId="365"/>
            <ac:picMk id="8" creationId="{638269B6-D6D3-46BE-9C38-53429BF5218C}"/>
          </ac:picMkLst>
        </pc:picChg>
        <pc:picChg chg="mod">
          <ac:chgData name="Ola Harald Fjeldheim" userId="009a7163-b266-4b13-8b14-c3e2333086b1" providerId="ADAL" clId="{DA6D5EDA-ABF6-4BC6-9582-018FD3E3AFF2}" dt="2021-11-04T07:40:26.043" v="705" actId="1076"/>
          <ac:picMkLst>
            <pc:docMk/>
            <pc:sldMk cId="3369535620" sldId="365"/>
            <ac:picMk id="9" creationId="{35F32700-2A7E-4C7A-929E-926AFF592EE8}"/>
          </ac:picMkLst>
        </pc:picChg>
        <pc:picChg chg="add mod">
          <ac:chgData name="Ola Harald Fjeldheim" userId="009a7163-b266-4b13-8b14-c3e2333086b1" providerId="ADAL" clId="{DA6D5EDA-ABF6-4BC6-9582-018FD3E3AFF2}" dt="2021-11-04T07:40:51.325" v="710" actId="1076"/>
          <ac:picMkLst>
            <pc:docMk/>
            <pc:sldMk cId="3369535620" sldId="365"/>
            <ac:picMk id="10" creationId="{8971F84A-9C9E-40BA-99BE-23FD6DA8F54C}"/>
          </ac:picMkLst>
        </pc:picChg>
      </pc:sldChg>
      <pc:sldChg chg="modSp mod ord">
        <pc:chgData name="Ola Harald Fjeldheim" userId="009a7163-b266-4b13-8b14-c3e2333086b1" providerId="ADAL" clId="{DA6D5EDA-ABF6-4BC6-9582-018FD3E3AFF2}" dt="2021-11-11T16:46:14.730" v="855" actId="1076"/>
        <pc:sldMkLst>
          <pc:docMk/>
          <pc:sldMk cId="1819234736" sldId="366"/>
        </pc:sldMkLst>
        <pc:spChg chg="mod">
          <ac:chgData name="Ola Harald Fjeldheim" userId="009a7163-b266-4b13-8b14-c3e2333086b1" providerId="ADAL" clId="{DA6D5EDA-ABF6-4BC6-9582-018FD3E3AFF2}" dt="2021-11-11T16:46:14.730" v="855" actId="1076"/>
          <ac:spMkLst>
            <pc:docMk/>
            <pc:sldMk cId="1819234736" sldId="366"/>
            <ac:spMk id="7" creationId="{EC6825A0-03A9-4D50-BF3F-251B4227A41E}"/>
          </ac:spMkLst>
        </pc:spChg>
      </pc:sldChg>
      <pc:sldChg chg="del">
        <pc:chgData name="Ola Harald Fjeldheim" userId="009a7163-b266-4b13-8b14-c3e2333086b1" providerId="ADAL" clId="{DA6D5EDA-ABF6-4BC6-9582-018FD3E3AFF2}" dt="2021-11-11T16:30:22.371" v="788" actId="47"/>
        <pc:sldMkLst>
          <pc:docMk/>
          <pc:sldMk cId="3486992259" sldId="368"/>
        </pc:sldMkLst>
      </pc:sldChg>
      <pc:sldChg chg="del">
        <pc:chgData name="Ola Harald Fjeldheim" userId="009a7163-b266-4b13-8b14-c3e2333086b1" providerId="ADAL" clId="{DA6D5EDA-ABF6-4BC6-9582-018FD3E3AFF2}" dt="2021-11-04T07:42:37.895" v="719" actId="47"/>
        <pc:sldMkLst>
          <pc:docMk/>
          <pc:sldMk cId="3370012111" sldId="374"/>
        </pc:sldMkLst>
      </pc:sldChg>
      <pc:sldChg chg="del ord">
        <pc:chgData name="Ola Harald Fjeldheim" userId="009a7163-b266-4b13-8b14-c3e2333086b1" providerId="ADAL" clId="{DA6D5EDA-ABF6-4BC6-9582-018FD3E3AFF2}" dt="2021-11-11T16:33:03.456" v="790" actId="47"/>
        <pc:sldMkLst>
          <pc:docMk/>
          <pc:sldMk cId="2086886859" sldId="375"/>
        </pc:sldMkLst>
      </pc:sldChg>
      <pc:sldChg chg="addSp modSp add mod">
        <pc:chgData name="Ola Harald Fjeldheim" userId="009a7163-b266-4b13-8b14-c3e2333086b1" providerId="ADAL" clId="{DA6D5EDA-ABF6-4BC6-9582-018FD3E3AFF2}" dt="2021-11-11T16:44:43.289" v="852" actId="20577"/>
        <pc:sldMkLst>
          <pc:docMk/>
          <pc:sldMk cId="3524898999" sldId="376"/>
        </pc:sldMkLst>
        <pc:spChg chg="mod">
          <ac:chgData name="Ola Harald Fjeldheim" userId="009a7163-b266-4b13-8b14-c3e2333086b1" providerId="ADAL" clId="{DA6D5EDA-ABF6-4BC6-9582-018FD3E3AFF2}" dt="2021-11-11T16:44:43.289" v="852" actId="20577"/>
          <ac:spMkLst>
            <pc:docMk/>
            <pc:sldMk cId="3524898999" sldId="376"/>
            <ac:spMk id="8" creationId="{A6A19FC4-4D3E-435A-939D-6A0F6DE00191}"/>
          </ac:spMkLst>
        </pc:spChg>
        <pc:picChg chg="add mod">
          <ac:chgData name="Ola Harald Fjeldheim" userId="009a7163-b266-4b13-8b14-c3e2333086b1" providerId="ADAL" clId="{DA6D5EDA-ABF6-4BC6-9582-018FD3E3AFF2}" dt="2021-11-11T16:44:28.819" v="836" actId="1076"/>
          <ac:picMkLst>
            <pc:docMk/>
            <pc:sldMk cId="3524898999" sldId="376"/>
            <ac:picMk id="12" creationId="{5EF81149-0704-43A9-9D01-8A32C4AF16B6}"/>
          </ac:picMkLst>
        </pc:picChg>
      </pc:sldChg>
      <pc:sldChg chg="ord">
        <pc:chgData name="Ola Harald Fjeldheim" userId="009a7163-b266-4b13-8b14-c3e2333086b1" providerId="ADAL" clId="{DA6D5EDA-ABF6-4BC6-9582-018FD3E3AFF2}" dt="2021-11-11T16:45:34.886" v="854"/>
        <pc:sldMkLst>
          <pc:docMk/>
          <pc:sldMk cId="1939006280" sldId="378"/>
        </pc:sldMkLst>
      </pc:sldChg>
      <pc:sldChg chg="modSp add mod">
        <pc:chgData name="Ola Harald Fjeldheim" userId="009a7163-b266-4b13-8b14-c3e2333086b1" providerId="ADAL" clId="{DA6D5EDA-ABF6-4BC6-9582-018FD3E3AFF2}" dt="2021-11-11T16:40:58.167" v="822" actId="20577"/>
        <pc:sldMkLst>
          <pc:docMk/>
          <pc:sldMk cId="424284031" sldId="380"/>
        </pc:sldMkLst>
        <pc:spChg chg="mod">
          <ac:chgData name="Ola Harald Fjeldheim" userId="009a7163-b266-4b13-8b14-c3e2333086b1" providerId="ADAL" clId="{DA6D5EDA-ABF6-4BC6-9582-018FD3E3AFF2}" dt="2021-11-11T16:40:58.167" v="822" actId="20577"/>
          <ac:spMkLst>
            <pc:docMk/>
            <pc:sldMk cId="424284031" sldId="380"/>
            <ac:spMk id="3" creationId="{5A0FC0DB-7294-4448-9C92-E8FB1446747D}"/>
          </ac:spMkLst>
        </pc:spChg>
        <pc:spChg chg="mod">
          <ac:chgData name="Ola Harald Fjeldheim" userId="009a7163-b266-4b13-8b14-c3e2333086b1" providerId="ADAL" clId="{DA6D5EDA-ABF6-4BC6-9582-018FD3E3AFF2}" dt="2021-11-04T07:36:41.101" v="441" actId="20577"/>
          <ac:spMkLst>
            <pc:docMk/>
            <pc:sldMk cId="424284031" sldId="380"/>
            <ac:spMk id="9" creationId="{2FCE8CE6-7EA3-4D3C-8DB7-3077CB1E3ECC}"/>
          </ac:spMkLst>
        </pc:spChg>
      </pc:sldChg>
      <pc:sldChg chg="del">
        <pc:chgData name="Ola Harald Fjeldheim" userId="009a7163-b266-4b13-8b14-c3e2333086b1" providerId="ADAL" clId="{DA6D5EDA-ABF6-4BC6-9582-018FD3E3AFF2}" dt="2021-11-11T16:30:21.431" v="787" actId="47"/>
        <pc:sldMkLst>
          <pc:docMk/>
          <pc:sldMk cId="3790414326" sldId="383"/>
        </pc:sldMkLst>
      </pc:sldChg>
      <pc:sldChg chg="ord">
        <pc:chgData name="Ola Harald Fjeldheim" userId="009a7163-b266-4b13-8b14-c3e2333086b1" providerId="ADAL" clId="{DA6D5EDA-ABF6-4BC6-9582-018FD3E3AFF2}" dt="2021-11-11T16:38:28.960" v="802"/>
        <pc:sldMkLst>
          <pc:docMk/>
          <pc:sldMk cId="1118113157" sldId="385"/>
        </pc:sldMkLst>
      </pc:sldChg>
      <pc:sldChg chg="modSp mod ord">
        <pc:chgData name="Ola Harald Fjeldheim" userId="009a7163-b266-4b13-8b14-c3e2333086b1" providerId="ADAL" clId="{DA6D5EDA-ABF6-4BC6-9582-018FD3E3AFF2}" dt="2021-11-11T16:47:10.404" v="902" actId="14100"/>
        <pc:sldMkLst>
          <pc:docMk/>
          <pc:sldMk cId="596626056" sldId="386"/>
        </pc:sldMkLst>
        <pc:spChg chg="mod">
          <ac:chgData name="Ola Harald Fjeldheim" userId="009a7163-b266-4b13-8b14-c3e2333086b1" providerId="ADAL" clId="{DA6D5EDA-ABF6-4BC6-9582-018FD3E3AFF2}" dt="2021-11-11T16:46:57.816" v="901" actId="20577"/>
          <ac:spMkLst>
            <pc:docMk/>
            <pc:sldMk cId="596626056" sldId="386"/>
            <ac:spMk id="7" creationId="{2478F996-9939-47BA-8B6D-43366B2D18CD}"/>
          </ac:spMkLst>
        </pc:spChg>
        <pc:picChg chg="mod">
          <ac:chgData name="Ola Harald Fjeldheim" userId="009a7163-b266-4b13-8b14-c3e2333086b1" providerId="ADAL" clId="{DA6D5EDA-ABF6-4BC6-9582-018FD3E3AFF2}" dt="2021-11-11T16:47:10.404" v="902" actId="14100"/>
          <ac:picMkLst>
            <pc:docMk/>
            <pc:sldMk cId="596626056" sldId="386"/>
            <ac:picMk id="9" creationId="{F8D54248-9784-452F-8171-85493DFB5B7C}"/>
          </ac:picMkLst>
        </pc:picChg>
      </pc:sldChg>
      <pc:sldChg chg="del">
        <pc:chgData name="Ola Harald Fjeldheim" userId="009a7163-b266-4b13-8b14-c3e2333086b1" providerId="ADAL" clId="{DA6D5EDA-ABF6-4BC6-9582-018FD3E3AFF2}" dt="2021-11-04T07:29:53.252" v="28" actId="47"/>
        <pc:sldMkLst>
          <pc:docMk/>
          <pc:sldMk cId="1275448700" sldId="387"/>
        </pc:sldMkLst>
      </pc:sldChg>
      <pc:sldChg chg="del">
        <pc:chgData name="Ola Harald Fjeldheim" userId="009a7163-b266-4b13-8b14-c3e2333086b1" providerId="ADAL" clId="{DA6D5EDA-ABF6-4BC6-9582-018FD3E3AFF2}" dt="2021-11-04T07:29:54.019" v="29" actId="47"/>
        <pc:sldMkLst>
          <pc:docMk/>
          <pc:sldMk cId="2329415647" sldId="388"/>
        </pc:sldMkLst>
      </pc:sldChg>
      <pc:sldChg chg="modSp mod ord">
        <pc:chgData name="Ola Harald Fjeldheim" userId="009a7163-b266-4b13-8b14-c3e2333086b1" providerId="ADAL" clId="{DA6D5EDA-ABF6-4BC6-9582-018FD3E3AFF2}" dt="2021-11-11T16:41:48.944" v="830"/>
        <pc:sldMkLst>
          <pc:docMk/>
          <pc:sldMk cId="1851098998" sldId="391"/>
        </pc:sldMkLst>
        <pc:spChg chg="mod">
          <ac:chgData name="Ola Harald Fjeldheim" userId="009a7163-b266-4b13-8b14-c3e2333086b1" providerId="ADAL" clId="{DA6D5EDA-ABF6-4BC6-9582-018FD3E3AFF2}" dt="2021-11-04T07:36:12.556" v="424" actId="313"/>
          <ac:spMkLst>
            <pc:docMk/>
            <pc:sldMk cId="1851098998" sldId="391"/>
            <ac:spMk id="3" creationId="{03C69B1E-CCAA-47BF-AD1E-603492AC6A89}"/>
          </ac:spMkLst>
        </pc:spChg>
      </pc:sldChg>
      <pc:sldChg chg="del ord">
        <pc:chgData name="Ola Harald Fjeldheim" userId="009a7163-b266-4b13-8b14-c3e2333086b1" providerId="ADAL" clId="{DA6D5EDA-ABF6-4BC6-9582-018FD3E3AFF2}" dt="2021-11-12T06:47:07.750" v="915" actId="47"/>
        <pc:sldMkLst>
          <pc:docMk/>
          <pc:sldMk cId="576429970" sldId="392"/>
        </pc:sldMkLst>
      </pc:sldChg>
      <pc:sldChg chg="modSp add del mod ord">
        <pc:chgData name="Ola Harald Fjeldheim" userId="009a7163-b266-4b13-8b14-c3e2333086b1" providerId="ADAL" clId="{DA6D5EDA-ABF6-4BC6-9582-018FD3E3AFF2}" dt="2021-11-12T06:47:09.022" v="916" actId="47"/>
        <pc:sldMkLst>
          <pc:docMk/>
          <pc:sldMk cId="845847106" sldId="393"/>
        </pc:sldMkLst>
        <pc:picChg chg="mod">
          <ac:chgData name="Ola Harald Fjeldheim" userId="009a7163-b266-4b13-8b14-c3e2333086b1" providerId="ADAL" clId="{DA6D5EDA-ABF6-4BC6-9582-018FD3E3AFF2}" dt="2021-11-11T16:47:58.751" v="906" actId="14100"/>
          <ac:picMkLst>
            <pc:docMk/>
            <pc:sldMk cId="845847106" sldId="393"/>
            <ac:picMk id="7" creationId="{2CAF5FD4-E0F6-4CEE-9D1F-734877F5B29E}"/>
          </ac:picMkLst>
        </pc:picChg>
        <pc:picChg chg="mod">
          <ac:chgData name="Ola Harald Fjeldheim" userId="009a7163-b266-4b13-8b14-c3e2333086b1" providerId="ADAL" clId="{DA6D5EDA-ABF6-4BC6-9582-018FD3E3AFF2}" dt="2021-11-11T16:47:53.896" v="905" actId="1076"/>
          <ac:picMkLst>
            <pc:docMk/>
            <pc:sldMk cId="845847106" sldId="393"/>
            <ac:picMk id="8" creationId="{98F95882-3330-433D-8E48-3E2D1A12C7F5}"/>
          </ac:picMkLst>
        </pc:picChg>
      </pc:sldChg>
      <pc:sldChg chg="delSp modSp add del ord">
        <pc:chgData name="Ola Harald Fjeldheim" userId="009a7163-b266-4b13-8b14-c3e2333086b1" providerId="ADAL" clId="{DA6D5EDA-ABF6-4BC6-9582-018FD3E3AFF2}" dt="2021-11-04T07:41:36.660" v="717" actId="47"/>
        <pc:sldMkLst>
          <pc:docMk/>
          <pc:sldMk cId="4064975614" sldId="394"/>
        </pc:sldMkLst>
        <pc:picChg chg="del mod">
          <ac:chgData name="Ola Harald Fjeldheim" userId="009a7163-b266-4b13-8b14-c3e2333086b1" providerId="ADAL" clId="{DA6D5EDA-ABF6-4BC6-9582-018FD3E3AFF2}" dt="2021-11-04T07:41:21.982" v="713" actId="21"/>
          <ac:picMkLst>
            <pc:docMk/>
            <pc:sldMk cId="4064975614" sldId="394"/>
            <ac:picMk id="1026" creationId="{52F36F95-00A3-48DF-AB60-4187F85E6CB5}"/>
          </ac:picMkLst>
        </pc:picChg>
        <pc:picChg chg="del">
          <ac:chgData name="Ola Harald Fjeldheim" userId="009a7163-b266-4b13-8b14-c3e2333086b1" providerId="ADAL" clId="{DA6D5EDA-ABF6-4BC6-9582-018FD3E3AFF2}" dt="2021-11-04T07:40:37.800" v="707" actId="21"/>
          <ac:picMkLst>
            <pc:docMk/>
            <pc:sldMk cId="4064975614" sldId="394"/>
            <ac:picMk id="1027" creationId="{5EEE7F5E-C185-45A7-B6CA-71E116CC4E2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5E9CC5C-2AC3-487C-9C03-21598BB38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914649" y="501332"/>
            <a:ext cx="3474719" cy="27749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D47C8E-A271-469D-AE10-0DA6B533F1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70512" y="8547461"/>
            <a:ext cx="958533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E25FFA5F-DFFD-4732-82B7-9A7742C5BDA4}" type="datetimeFigureOut">
              <a:rPr lang="nb-NO" sz="1000" smtClean="0"/>
              <a:t>15.11.2021</a:t>
            </a:fld>
            <a:endParaRPr lang="nb-NO" sz="1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E06C67-DDF7-44BF-859E-6B557D217C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27366" y="8547461"/>
            <a:ext cx="4604703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10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66DD5E1-3C23-4643-AEE2-3F84CC577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89369" y="8547461"/>
            <a:ext cx="342901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12013DDE-DEDF-45D6-BFB4-C9B6AAB25BC7}" type="slidenum">
              <a:rPr lang="nb-NO" sz="1000" smtClean="0"/>
              <a:pPr algn="l"/>
              <a:t>‹#›</a:t>
            </a:fld>
            <a:endParaRPr lang="nb-NO" sz="1000" dirty="0"/>
          </a:p>
        </p:txBody>
      </p:sp>
      <p:pic>
        <p:nvPicPr>
          <p:cNvPr id="6" name="Bilde 5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78B00C88-AA1D-4AC4-A847-57B9FD6C28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2" y="302064"/>
            <a:ext cx="2055732" cy="4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3B516CD2-726D-4D41-85F6-70E6E6C3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088"/>
            <a:ext cx="2055732" cy="494740"/>
          </a:xfrm>
          <a:prstGeom prst="rect">
            <a:avLst/>
          </a:prstGeom>
        </p:spPr>
      </p:pic>
      <p:sp>
        <p:nvSpPr>
          <p:cNvPr id="9" name="Plassholder for topptekst 1">
            <a:extLst>
              <a:ext uri="{FF2B5EF4-FFF2-40B4-BE49-F238E27FC236}">
                <a16:creationId xmlns:a16="http://schemas.microsoft.com/office/drawing/2014/main" id="{B9A6319C-B43A-4BFC-AEDE-85DE56DCA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914650" y="284089"/>
            <a:ext cx="3474719" cy="49474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10" name="Plassholder for dato 2">
            <a:extLst>
              <a:ext uri="{FF2B5EF4-FFF2-40B4-BE49-F238E27FC236}">
                <a16:creationId xmlns:a16="http://schemas.microsoft.com/office/drawing/2014/main" id="{08E7CC03-99F0-45B9-B24F-F0E145DF3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70512" y="8547461"/>
            <a:ext cx="958533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E25FFA5F-DFFD-4732-82B7-9A7742C5BDA4}" type="datetimeFigureOut">
              <a:rPr lang="nb-NO" sz="1000" smtClean="0"/>
              <a:t>15.11.2021</a:t>
            </a:fld>
            <a:endParaRPr lang="nb-NO" sz="1000" dirty="0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0A4181CA-689A-43DF-A1D9-0DAA86280E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47461"/>
            <a:ext cx="4446269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1000" dirty="0"/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697ECA88-50A4-49A7-AF81-0204AF4C0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89369" y="8547461"/>
            <a:ext cx="342901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12013DDE-DEDF-45D6-BFB4-C9B6AAB25BC7}" type="slidenum">
              <a:rPr lang="nb-NO" sz="1000" smtClean="0"/>
              <a:pPr algn="l"/>
              <a:t>‹#›</a:t>
            </a:fld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74450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9767E3F-4139-B543-9808-B46D9BA97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B1FD983-5A7A-184C-849E-ADA8496E99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80000">
                <a:schemeClr val="tx1">
                  <a:alpha val="66000"/>
                  <a:lumMod val="0"/>
                </a:schemeClr>
              </a:gs>
              <a:gs pos="35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0A6BA5-FBCD-6840-8021-1EF8E0E45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249737"/>
            <a:ext cx="9607550" cy="99364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6F1789-B355-5949-896C-3F91BFF4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5441795"/>
            <a:ext cx="9607550" cy="40814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64335B9-574E-7E44-8D98-EC3F040703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1850" y="445803"/>
            <a:ext cx="3793559" cy="93056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2" name="Plassholder for innhold 9">
            <a:extLst>
              <a:ext uri="{FF2B5EF4-FFF2-40B4-BE49-F238E27FC236}">
                <a16:creationId xmlns:a16="http://schemas.microsoft.com/office/drawing/2014/main" id="{F11FB491-B798-7E4C-85E3-0259C8EDF1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00512" y="287826"/>
            <a:ext cx="1359638" cy="1246514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641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D3FB9-EB06-4F48-8F48-B7450959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FAC43-0FD2-F148-9DEC-E2FCFEF3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3B7731-D9A4-B645-8C6A-6709F3F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9C66-63B0-2943-8470-A87E4F3FBD0C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66AC1F-239F-9640-9E23-48FC5443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40501-1DF7-324F-9084-C58649D8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8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63B71E-9FB1-9E48-ADEA-551125580F8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BB973C7-F53D-A245-948C-1C37602A6D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7D3FB9-EB06-4F48-8F48-B7450959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FAC43-0FD2-F148-9DEC-E2FCFEF3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3B7731-D9A4-B645-8C6A-6709F3F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6DBD3C-8B91-4E43-B17B-6DA8F1A650F6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66AC1F-239F-9640-9E23-48FC5443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40501-1DF7-324F-9084-C58649D8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63B71E-9FB1-9E48-ADEA-551125580F8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BB973C7-F53D-A245-948C-1C37602A6D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7D3FB9-EB06-4F48-8F48-B7450959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FAC43-0FD2-F148-9DEC-E2FCFEF3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3B7731-D9A4-B645-8C6A-6709F3F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A35135-550E-5048-A546-80EB088DA00D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66AC1F-239F-9640-9E23-48FC5443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40501-1DF7-324F-9084-C58649D8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4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63B71E-9FB1-9E48-ADEA-551125580F8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BB973C7-F53D-A245-948C-1C37602A6D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7D3FB9-EB06-4F48-8F48-B7450959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FAC43-0FD2-F148-9DEC-E2FCFEF3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3B7731-D9A4-B645-8C6A-6709F3F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D0EF1-8545-7544-B46C-694C7B83CE1E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66AC1F-239F-9640-9E23-48FC5443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40501-1DF7-324F-9084-C58649D8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1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63B71E-9FB1-9E48-ADEA-551125580F8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BB973C7-F53D-A245-948C-1C37602A6D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7D3FB9-EB06-4F48-8F48-B7450959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FAC43-0FD2-F148-9DEC-E2FCFEF3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3B7731-D9A4-B645-8C6A-6709F3F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50520E-735A-AD47-A276-E1F9205B200E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66AC1F-239F-9640-9E23-48FC5443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840501-1DF7-324F-9084-C58649D8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0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FE3A15-1ABD-6549-A751-A0B65571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E94E18-C320-4B4F-9705-CAA3BEC42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6363"/>
            <a:ext cx="5069541" cy="4473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472A90-E44B-8441-9413-D41E88F93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258" y="1376363"/>
            <a:ext cx="5069541" cy="44735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A9B5CD-492D-8146-98A5-9011568E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83D22-A385-8348-BFB9-33F58ED402E5}" type="datetime1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1B1E836-EE03-7245-A0EF-E635DDDA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55EF3F2-064D-EC4F-A73B-ACC8AA60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5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5626D5-E0AD-CE46-B546-513C8208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6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EE29F5-A38B-CE4B-BDE9-580F8766E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91444"/>
            <a:ext cx="5067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2D6375-890C-6146-82CF-1444D70D2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67300" cy="33448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D6FBD4-EB7D-BD4F-B7AA-1BE0B4CF7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13" y="1391444"/>
            <a:ext cx="50704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45128B3-BC84-7645-BF13-A9F4F5FD6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912" y="2505075"/>
            <a:ext cx="5070475" cy="33448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0682D-09E2-9E47-9F1C-8CF83D77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64C-D759-CB45-96B5-1FDEC63214DE}" type="datetime1">
              <a:rPr lang="nb-NO" smtClean="0"/>
              <a:t>15.11.2021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7EFC030-A64F-D94C-A901-E933589A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EEDD4E-769F-1A4F-B5D5-48D60FC5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5B1346-091E-0E4F-B552-148F68C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E4FF5C-A42B-7B48-BDC2-55799674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909D-5914-C141-8B5E-55A862D7A619}" type="datetime1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9FFF4-CBD2-1D4B-8EA9-06975B0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78EFFC-6DCF-DD44-A1A2-5F921919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7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46C21E1-3E3A-6B41-84B3-509AAA68930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5B1346-091E-0E4F-B552-148F68C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E4FF5C-A42B-7B48-BDC2-55799674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95E274-4B3A-B74F-A992-CAAE62CC2857}" type="datetime1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9FFF4-CBD2-1D4B-8EA9-06975B0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78EFFC-6DCF-DD44-A1A2-5F921919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9">
            <a:extLst>
              <a:ext uri="{FF2B5EF4-FFF2-40B4-BE49-F238E27FC236}">
                <a16:creationId xmlns:a16="http://schemas.microsoft.com/office/drawing/2014/main" id="{171780FB-CDB5-FA49-A47D-3037B5EF57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95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46C21E1-3E3A-6B41-84B3-509AAA68930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5B1346-091E-0E4F-B552-148F68C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E4FF5C-A42B-7B48-BDC2-55799674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32DB45-421A-1647-9A24-18538B2427E1}" type="datetime1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9FFF4-CBD2-1D4B-8EA9-06975B0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78EFFC-6DCF-DD44-A1A2-5F921919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9">
            <a:extLst>
              <a:ext uri="{FF2B5EF4-FFF2-40B4-BE49-F238E27FC236}">
                <a16:creationId xmlns:a16="http://schemas.microsoft.com/office/drawing/2014/main" id="{171780FB-CDB5-FA49-A47D-3037B5EF57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60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ord, sitter, gammel, stor&#10;&#10;Automatisk generert beskrivelse">
            <a:extLst>
              <a:ext uri="{FF2B5EF4-FFF2-40B4-BE49-F238E27FC236}">
                <a16:creationId xmlns:a16="http://schemas.microsoft.com/office/drawing/2014/main" id="{69767E3F-4139-B543-9808-B46D9BA97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B1FD983-5A7A-184C-849E-ADA8496E99C6}"/>
              </a:ext>
            </a:extLst>
          </p:cNvPr>
          <p:cNvSpPr/>
          <p:nvPr userDrawn="1"/>
        </p:nvSpPr>
        <p:spPr>
          <a:xfrm>
            <a:off x="2" y="0"/>
            <a:ext cx="12191998" cy="6857999"/>
          </a:xfrm>
          <a:prstGeom prst="rect">
            <a:avLst/>
          </a:prstGeom>
          <a:gradFill>
            <a:gsLst>
              <a:gs pos="80000">
                <a:schemeClr val="tx1">
                  <a:alpha val="66000"/>
                  <a:lumMod val="0"/>
                </a:schemeClr>
              </a:gs>
              <a:gs pos="35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6FD2B206-609B-B746-9DC1-6F9AE9B166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1850" y="445803"/>
            <a:ext cx="3793559" cy="93056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A2190ACA-3D6F-FE44-B924-B67FBBC8B38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00512" y="287826"/>
            <a:ext cx="1359638" cy="1246514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FEF7B263-0E55-E742-8AB4-26283AE33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249737"/>
            <a:ext cx="9607550" cy="99364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EF815D9-54BE-B042-A0DB-7595C7D7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5441795"/>
            <a:ext cx="9607550" cy="40814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87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46C21E1-3E3A-6B41-84B3-509AAA68930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5B1346-091E-0E4F-B552-148F68C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E4FF5C-A42B-7B48-BDC2-55799674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237E3E-5A7E-C84F-8E23-90580F631E21}" type="datetime1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9FFF4-CBD2-1D4B-8EA9-06975B0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78EFFC-6DCF-DD44-A1A2-5F921919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9">
            <a:extLst>
              <a:ext uri="{FF2B5EF4-FFF2-40B4-BE49-F238E27FC236}">
                <a16:creationId xmlns:a16="http://schemas.microsoft.com/office/drawing/2014/main" id="{171780FB-CDB5-FA49-A47D-3037B5EF57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87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46C21E1-3E3A-6B41-84B3-509AAA68930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5B1346-091E-0E4F-B552-148F68C2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E4FF5C-A42B-7B48-BDC2-55799674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032DF2-DAD8-534B-888B-632C8FA8A09A}" type="datetime1">
              <a:rPr lang="nb-NO" smtClean="0"/>
              <a:t>15.11.2021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A9FFF4-CBD2-1D4B-8EA9-06975B02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78EFFC-6DCF-DD44-A1A2-5F921919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9">
            <a:extLst>
              <a:ext uri="{FF2B5EF4-FFF2-40B4-BE49-F238E27FC236}">
                <a16:creationId xmlns:a16="http://schemas.microsoft.com/office/drawing/2014/main" id="{171780FB-CDB5-FA49-A47D-3037B5EF57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46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0988"/>
            <a:ext cx="5067300" cy="820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6363"/>
            <a:ext cx="5067300" cy="44926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7C7B-32E3-8648-B5A3-B7313AEA1698}" type="datetime1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26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0" y="0"/>
            <a:ext cx="5907088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914" y="280988"/>
            <a:ext cx="5075236" cy="8207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4914" y="1376363"/>
            <a:ext cx="5075236" cy="44926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2BF5-47CD-BF4D-8935-4EF35C9F065C}" type="datetime1">
              <a:rPr lang="nb-NO" smtClean="0"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EA7C4490-1858-AC4D-B825-D47628A597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24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rød_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5F7CE6D-6AF3-5440-817C-133A3DE6905E}"/>
              </a:ext>
            </a:extLst>
          </p:cNvPr>
          <p:cNvSpPr/>
          <p:nvPr userDrawn="1"/>
        </p:nvSpPr>
        <p:spPr>
          <a:xfrm>
            <a:off x="5907088" y="1"/>
            <a:ext cx="6284912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0" y="0"/>
            <a:ext cx="5907088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80988"/>
            <a:ext cx="5084762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6363"/>
            <a:ext cx="5084762" cy="44735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B0C548-0F1C-774A-8315-23E9A102C8CC}" type="datetime1">
              <a:rPr lang="nb-NO" smtClean="0"/>
              <a:t>15.11.2021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EA7C4490-1858-AC4D-B825-D47628A597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131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lå_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5F7CE6D-6AF3-5440-817C-133A3DE6905E}"/>
              </a:ext>
            </a:extLst>
          </p:cNvPr>
          <p:cNvSpPr/>
          <p:nvPr userDrawn="1"/>
        </p:nvSpPr>
        <p:spPr>
          <a:xfrm>
            <a:off x="5907088" y="-1"/>
            <a:ext cx="6284912" cy="68579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0" y="0"/>
            <a:ext cx="5907088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80988"/>
            <a:ext cx="5084762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6363"/>
            <a:ext cx="5084762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6D3A61-A2DC-9D46-A9C8-534CEC3CEB9E}" type="datetime1">
              <a:rPr lang="nb-NO" smtClean="0"/>
              <a:t>15.11.2021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EA7C4490-1858-AC4D-B825-D47628A597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3FA8CB9A-C1C4-A642-AE0D-0F41A57A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24946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grønn_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5F7CE6D-6AF3-5440-817C-133A3DE6905E}"/>
              </a:ext>
            </a:extLst>
          </p:cNvPr>
          <p:cNvSpPr/>
          <p:nvPr userDrawn="1"/>
        </p:nvSpPr>
        <p:spPr>
          <a:xfrm>
            <a:off x="5907088" y="-1"/>
            <a:ext cx="6284912" cy="68579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0" y="0"/>
            <a:ext cx="5907088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80988"/>
            <a:ext cx="5084762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6363"/>
            <a:ext cx="5084762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4DB7AA-10C9-AA47-98B9-7983F8920526}" type="datetime1">
              <a:rPr lang="nb-NO" smtClean="0"/>
              <a:t>15.11.2021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EA7C4490-1858-AC4D-B825-D47628A597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586BB991-865C-A140-8343-223FCBE2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4721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gull_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5F7CE6D-6AF3-5440-817C-133A3DE6905E}"/>
              </a:ext>
            </a:extLst>
          </p:cNvPr>
          <p:cNvSpPr/>
          <p:nvPr userDrawn="1"/>
        </p:nvSpPr>
        <p:spPr>
          <a:xfrm>
            <a:off x="5907088" y="-1"/>
            <a:ext cx="6284912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0" y="0"/>
            <a:ext cx="5907088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80988"/>
            <a:ext cx="5084762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5388" y="1376363"/>
            <a:ext cx="5084762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8E5FE4-42DF-814D-9585-E63D86F472C1}" type="datetime1">
              <a:rPr lang="nb-NO" smtClean="0"/>
              <a:t>15.11.2021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EA7C4490-1858-AC4D-B825-D47628A597E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BB292687-EC19-0E44-B2B9-E285DCA5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6868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rød_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00F00D-AF8E-654B-BAE7-49EC4F7CC8A9}"/>
              </a:ext>
            </a:extLst>
          </p:cNvPr>
          <p:cNvSpPr/>
          <p:nvPr userDrawn="1"/>
        </p:nvSpPr>
        <p:spPr>
          <a:xfrm>
            <a:off x="0" y="0"/>
            <a:ext cx="6275388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0988"/>
            <a:ext cx="5130706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6363"/>
            <a:ext cx="5130706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402D-ACEC-CB4E-8AD5-2975C0AB6874}" type="datetime1">
              <a:rPr lang="nb-NO" smtClean="0"/>
              <a:t>15.11.2021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ACE5C04C-4715-8346-8C74-3B792DB3625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6DA48F36-7806-D44F-BFD2-C98D1671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29206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blå_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00F00D-AF8E-654B-BAE7-49EC4F7CC8A9}"/>
              </a:ext>
            </a:extLst>
          </p:cNvPr>
          <p:cNvSpPr/>
          <p:nvPr userDrawn="1"/>
        </p:nvSpPr>
        <p:spPr>
          <a:xfrm>
            <a:off x="0" y="0"/>
            <a:ext cx="627538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0988"/>
            <a:ext cx="5130706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6363"/>
            <a:ext cx="5130706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2DB91-54E8-164F-83E0-6994516DE97A}" type="datetime1">
              <a:rPr lang="nb-NO" smtClean="0"/>
              <a:pPr/>
              <a:t>15.11.2021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ACE5C04C-4715-8346-8C74-3B792DB3625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CA24AD15-40A9-904B-90EC-98E57C70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27937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51" descr="Et bilde som inneholder gress, utendørs, fjell, felt&#10;&#10;Automatisk generert beskrivelse">
            <a:extLst>
              <a:ext uri="{FF2B5EF4-FFF2-40B4-BE49-F238E27FC236}">
                <a16:creationId xmlns:a16="http://schemas.microsoft.com/office/drawing/2014/main" id="{D61CAB07-6BE1-9E49-B261-0F053F1CA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1999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B2BB83C-6D81-2A44-9263-3A425F1EAEC2}"/>
              </a:ext>
            </a:extLst>
          </p:cNvPr>
          <p:cNvSpPr/>
          <p:nvPr userDrawn="1"/>
        </p:nvSpPr>
        <p:spPr>
          <a:xfrm>
            <a:off x="2" y="-1"/>
            <a:ext cx="12191998" cy="6858000"/>
          </a:xfrm>
          <a:prstGeom prst="rect">
            <a:avLst/>
          </a:prstGeom>
          <a:gradFill>
            <a:gsLst>
              <a:gs pos="80000">
                <a:schemeClr val="tx1">
                  <a:alpha val="66000"/>
                  <a:lumMod val="0"/>
                </a:schemeClr>
              </a:gs>
              <a:gs pos="35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innhold 9">
            <a:extLst>
              <a:ext uri="{FF2B5EF4-FFF2-40B4-BE49-F238E27FC236}">
                <a16:creationId xmlns:a16="http://schemas.microsoft.com/office/drawing/2014/main" id="{02917792-2259-7042-B1F9-6A71AA4B48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1850" y="445803"/>
            <a:ext cx="3793559" cy="93056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7BA5C940-F8E0-A244-847E-404794D291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00512" y="287826"/>
            <a:ext cx="1359638" cy="1246514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4A695CEA-2371-0240-AB60-453C5D42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249737"/>
            <a:ext cx="9607550" cy="99364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2694A274-38F3-1A42-AC1E-2D0870D0C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5441795"/>
            <a:ext cx="9607550" cy="40814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7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grønn_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00F00D-AF8E-654B-BAE7-49EC4F7CC8A9}"/>
              </a:ext>
            </a:extLst>
          </p:cNvPr>
          <p:cNvSpPr/>
          <p:nvPr userDrawn="1"/>
        </p:nvSpPr>
        <p:spPr>
          <a:xfrm>
            <a:off x="0" y="0"/>
            <a:ext cx="627538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0988"/>
            <a:ext cx="5130706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6363"/>
            <a:ext cx="5130706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450A-7B72-2D4D-9412-911F035F45F8}" type="datetime1">
              <a:rPr lang="nb-NO" smtClean="0"/>
              <a:t>15.11.2021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ACE5C04C-4715-8346-8C74-3B792DB3625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0B04FD11-9AC6-E743-9105-18D67D0E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17983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gull_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00F00D-AF8E-654B-BAE7-49EC4F7CC8A9}"/>
              </a:ext>
            </a:extLst>
          </p:cNvPr>
          <p:cNvSpPr/>
          <p:nvPr userDrawn="1"/>
        </p:nvSpPr>
        <p:spPr>
          <a:xfrm>
            <a:off x="0" y="0"/>
            <a:ext cx="6275388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598E59-A937-6A4C-83EC-0050D9F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0988"/>
            <a:ext cx="5130706" cy="8207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260CDD9-9068-BC42-B419-4BAF884A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6363"/>
            <a:ext cx="5130706" cy="4492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3B690C-33CD-B845-860E-4DC1E32792BD}" type="datetime1">
              <a:rPr lang="nb-NO" smtClean="0"/>
              <a:pPr/>
              <a:t>15.11.2021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ACE5C04C-4715-8346-8C74-3B792DB3625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C681F919-06D1-D046-B4DE-F362E386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725" y="6191923"/>
            <a:ext cx="7625560" cy="2649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Fortidsminneforeningen er en frivillig kulturvernorganisasjon som siden 1844 har kjempet for bevaring av landets verdifulle kulturminner.</a:t>
            </a:r>
          </a:p>
        </p:txBody>
      </p:sp>
    </p:spTree>
    <p:extLst>
      <p:ext uri="{BB962C8B-B14F-4D97-AF65-F5344CB8AC3E}">
        <p14:creationId xmlns:p14="http://schemas.microsoft.com/office/powerpoint/2010/main" val="2901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21B81B-6B3B-F945-A7FC-EE5EC8A43607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521865DF-2227-054D-8171-B14E93D192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174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B8A4B4B1-A41B-1A4D-9332-BCC8264073B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1"/>
            <a:ext cx="6096000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6C08A6-9D08-9C4C-9C2B-1394D05BCA7F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521865DF-2227-054D-8171-B14E93D192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90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4052133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CB19E84-AD13-654B-B474-700DC0865A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2133" y="1"/>
            <a:ext cx="4052133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A9BD3377-0048-1A41-890A-BDF4E4CB6C2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04267" y="1"/>
            <a:ext cx="4076700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016811-BC83-004F-A80D-1A33359A1F2A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521865DF-2227-054D-8171-B14E93D192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669FE9-25A1-AB43-83A8-1FB2D5704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57999"/>
          </a:xfrm>
          <a:pattFill prst="pct25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EB0897-D0D5-1B49-8DD6-0500D47A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8F30AF-90CE-1749-86CC-3A2766E3CE3D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428DDF-ED80-F34A-B5E5-5A5A1148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26A29C-C8E1-2142-A999-731A8337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521865DF-2227-054D-8171-B14E93D192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1760" y="6043488"/>
            <a:ext cx="2054369" cy="50336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462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01CB040-5273-634E-946A-8410D49C32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D99E1C7-3FBA-134C-9CEF-7F76E69DA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01" y="259774"/>
            <a:ext cx="5861005" cy="567237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E46AD3-5351-F743-ABC3-D876D49E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75529"/>
            <a:ext cx="10515600" cy="42099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04C97EF6-0AFE-5D41-A990-3AD80EBF55B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1850" y="445803"/>
            <a:ext cx="3793559" cy="93056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2B2AF60-535A-7C4C-87CA-DD8B58803662}"/>
              </a:ext>
            </a:extLst>
          </p:cNvPr>
          <p:cNvSpPr txBox="1"/>
          <p:nvPr userDrawn="1"/>
        </p:nvSpPr>
        <p:spPr>
          <a:xfrm>
            <a:off x="831851" y="5448054"/>
            <a:ext cx="5075237" cy="968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nb-NO" sz="1200" dirty="0">
                <a:solidFill>
                  <a:schemeClr val="bg1"/>
                </a:solidFill>
              </a:rPr>
              <a:t>Fortidsminneforeningen</a:t>
            </a:r>
          </a:p>
          <a:p>
            <a:pPr>
              <a:lnSpc>
                <a:spcPct val="120000"/>
              </a:lnSpc>
            </a:pPr>
            <a:r>
              <a:rPr lang="nb-NO" sz="1200" dirty="0">
                <a:solidFill>
                  <a:schemeClr val="bg1"/>
                </a:solidFill>
              </a:rPr>
              <a:t>Dronnings gate 11</a:t>
            </a:r>
          </a:p>
          <a:p>
            <a:pPr>
              <a:lnSpc>
                <a:spcPct val="120000"/>
              </a:lnSpc>
            </a:pPr>
            <a:r>
              <a:rPr lang="nb-NO" sz="1200" dirty="0">
                <a:solidFill>
                  <a:schemeClr val="bg1"/>
                </a:solidFill>
              </a:rPr>
              <a:t>N-0152 Oslo</a:t>
            </a:r>
          </a:p>
          <a:p>
            <a:pPr>
              <a:lnSpc>
                <a:spcPct val="120000"/>
              </a:lnSpc>
            </a:pPr>
            <a:r>
              <a:rPr lang="nb-NO" sz="1200" dirty="0">
                <a:solidFill>
                  <a:schemeClr val="bg1"/>
                </a:solidFill>
              </a:rPr>
              <a:t>Telefon: (+47) 23 31 70 70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55E6041-8E02-6B48-9198-B19D10CC9137}"/>
              </a:ext>
            </a:extLst>
          </p:cNvPr>
          <p:cNvSpPr txBox="1"/>
          <p:nvPr userDrawn="1"/>
        </p:nvSpPr>
        <p:spPr>
          <a:xfrm>
            <a:off x="6272213" y="6073540"/>
            <a:ext cx="5075237" cy="300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nb-NO" sz="1600" b="1" dirty="0" err="1">
                <a:solidFill>
                  <a:schemeClr val="bg1"/>
                </a:solidFill>
              </a:rPr>
              <a:t>www.fortidsminneforeingen.no</a:t>
            </a:r>
            <a:endParaRPr lang="nb-N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selvvalgt bilde_mørk jubileum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DB4DCBC-2761-0447-84D3-24B3D317E0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0A6BA5-FBCD-6840-8021-1EF8E0E45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249737"/>
            <a:ext cx="9607550" cy="1060439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6F1789-B355-5949-896C-3F91BFF4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5401361"/>
            <a:ext cx="9607550" cy="44857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innhold 9">
            <a:extLst>
              <a:ext uri="{FF2B5EF4-FFF2-40B4-BE49-F238E27FC236}">
                <a16:creationId xmlns:a16="http://schemas.microsoft.com/office/drawing/2014/main" id="{02917792-2259-7042-B1F9-6A71AA4B48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1850" y="445803"/>
            <a:ext cx="3793559" cy="93056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7BA5C940-F8E0-A244-847E-404794D291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00512" y="287826"/>
            <a:ext cx="1359638" cy="124651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61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_selvvalgt bilde_lys jubileum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DB4DCBC-2761-0447-84D3-24B3D317E0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0A6BA5-FBCD-6840-8021-1EF8E0E45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249737"/>
            <a:ext cx="9607550" cy="1060439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96F1789-B355-5949-896C-3F91BFF4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5401361"/>
            <a:ext cx="9607550" cy="44857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2" name="Plassholder for innhold 9">
            <a:extLst>
              <a:ext uri="{FF2B5EF4-FFF2-40B4-BE49-F238E27FC236}">
                <a16:creationId xmlns:a16="http://schemas.microsoft.com/office/drawing/2014/main" id="{02917792-2259-7042-B1F9-6A71AA4B48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1850" y="445803"/>
            <a:ext cx="3793559" cy="93056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7BA5C940-F8E0-A244-847E-404794D291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00512" y="287826"/>
            <a:ext cx="1359638" cy="1246514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b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8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01CB040-5273-634E-946A-8410D49C32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D99E1C7-3FBA-134C-9CEF-7F76E69DA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01" y="259774"/>
            <a:ext cx="5861005" cy="56723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71AD764-A319-5342-99C2-E59EF90E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1799"/>
            <a:ext cx="10515600" cy="125730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E46AD3-5351-F743-ABC3-D876D49E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2015"/>
            <a:ext cx="10515600" cy="7462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A43149-798B-B64F-B8A0-2D870D97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7D607A-9CCC-7C4F-8926-1C2D7D227F85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56BF3-BA9E-0C45-9AD7-6AE79367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F1E178-9EFA-E447-8408-BEDD0AB1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BCD1FD4B-1398-C943-8A59-82A119DAC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8" y="6048795"/>
            <a:ext cx="2055732" cy="4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01CB040-5273-634E-946A-8410D49C32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D99E1C7-3FBA-134C-9CEF-7F76E69DA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01" y="259774"/>
            <a:ext cx="5861005" cy="56723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71AD764-A319-5342-99C2-E59EF90E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1799"/>
            <a:ext cx="10515600" cy="125730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E46AD3-5351-F743-ABC3-D876D49E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2015"/>
            <a:ext cx="10515600" cy="7462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A43149-798B-B64F-B8A0-2D870D97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4D75BF-C316-1D4A-922D-170B82CD0960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56BF3-BA9E-0C45-9AD7-6AE79367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F1E178-9EFA-E447-8408-BEDD0AB1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BCD1FD4B-1398-C943-8A59-82A119DAC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8" y="6048795"/>
            <a:ext cx="2055732" cy="4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01CB040-5273-634E-946A-8410D49C32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D99E1C7-3FBA-134C-9CEF-7F76E69DA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01" y="259774"/>
            <a:ext cx="5861005" cy="56723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71AD764-A319-5342-99C2-E59EF90E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1799"/>
            <a:ext cx="10515600" cy="125730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E46AD3-5351-F743-ABC3-D876D49E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2015"/>
            <a:ext cx="10515600" cy="7462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A43149-798B-B64F-B8A0-2D870D97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28650A-0E12-BF43-8D9B-086197768EA2}" type="datetime1">
              <a:rPr lang="nb-NO" smtClean="0"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56BF3-BA9E-0C45-9AD7-6AE79367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F1E178-9EFA-E447-8408-BEDD0AB1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BCD1FD4B-1398-C943-8A59-82A119DAC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8" y="6048795"/>
            <a:ext cx="2055732" cy="4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01CB040-5273-634E-946A-8410D49C32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D99E1C7-3FBA-134C-9CEF-7F76E69DA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01" y="259774"/>
            <a:ext cx="5861005" cy="567237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71AD764-A319-5342-99C2-E59EF90E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1799"/>
            <a:ext cx="10515600" cy="125730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E46AD3-5351-F743-ABC3-D876D49EF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02015"/>
            <a:ext cx="10515600" cy="74624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A43149-798B-B64F-B8A0-2D870D97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56BF3-BA9E-0C45-9AD7-6AE79367B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F1E178-9EFA-E447-8408-BEDD0AB1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218C8E-66EA-FD47-AE1F-A72B9F21F2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BCD1FD4B-1398-C943-8A59-82A119DAC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8" y="6048795"/>
            <a:ext cx="2055732" cy="4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D53CF74-46AF-2641-94F9-41443328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441"/>
            <a:ext cx="10515600" cy="80616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BEFF2E-DD5B-C744-AC3D-29569B85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9546"/>
            <a:ext cx="10515600" cy="4467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FF2632-9067-904B-B407-C07F59FCB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52076" y="6191923"/>
            <a:ext cx="1008074" cy="2649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E7F077B-46AB-3347-A425-C61B27ACE8E0}" type="datetime1">
              <a:rPr lang="nb-NO" smtClean="0"/>
              <a:t>15.11.2021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31D02C-DA6A-5F40-A475-C7B50F29E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9725" y="6191923"/>
            <a:ext cx="7625560" cy="2649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B7E822-F57D-4443-97B5-1A25424F8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5508" y="6191923"/>
            <a:ext cx="432898" cy="2649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algn="l"/>
            <a:fld id="{D9218C8E-66EA-FD47-AE1F-A72B9F21F2CA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6" name="Bilde 15" descr="Et bilde som inneholder kniv, tegning&#10;&#10;Automatisk generert beskrivelse">
            <a:extLst>
              <a:ext uri="{FF2B5EF4-FFF2-40B4-BE49-F238E27FC236}">
                <a16:creationId xmlns:a16="http://schemas.microsoft.com/office/drawing/2014/main" id="{3C4FCD09-3F5A-DF42-B096-A0F5F34B81ED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98" y="6048795"/>
            <a:ext cx="2055732" cy="4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63" r:id="rId4"/>
    <p:sldLayoutId id="2147483667" r:id="rId5"/>
    <p:sldLayoutId id="2147483651" r:id="rId6"/>
    <p:sldLayoutId id="2147483665" r:id="rId7"/>
    <p:sldLayoutId id="2147483666" r:id="rId8"/>
    <p:sldLayoutId id="2147483664" r:id="rId9"/>
    <p:sldLayoutId id="2147483650" r:id="rId10"/>
    <p:sldLayoutId id="2147483689" r:id="rId11"/>
    <p:sldLayoutId id="2147483690" r:id="rId12"/>
    <p:sldLayoutId id="2147483691" r:id="rId13"/>
    <p:sldLayoutId id="2147483692" r:id="rId14"/>
    <p:sldLayoutId id="2147483652" r:id="rId15"/>
    <p:sldLayoutId id="2147483653" r:id="rId16"/>
    <p:sldLayoutId id="2147483654" r:id="rId17"/>
    <p:sldLayoutId id="2147483682" r:id="rId18"/>
    <p:sldLayoutId id="2147483686" r:id="rId19"/>
    <p:sldLayoutId id="2147483687" r:id="rId20"/>
    <p:sldLayoutId id="2147483688" r:id="rId21"/>
    <p:sldLayoutId id="2147483669" r:id="rId22"/>
    <p:sldLayoutId id="2147483670" r:id="rId23"/>
    <p:sldLayoutId id="2147483671" r:id="rId24"/>
    <p:sldLayoutId id="2147483672" r:id="rId25"/>
    <p:sldLayoutId id="2147483674" r:id="rId26"/>
    <p:sldLayoutId id="2147483673" r:id="rId27"/>
    <p:sldLayoutId id="2147483657" r:id="rId28"/>
    <p:sldLayoutId id="2147483675" r:id="rId29"/>
    <p:sldLayoutId id="2147483676" r:id="rId30"/>
    <p:sldLayoutId id="2147483677" r:id="rId31"/>
    <p:sldLayoutId id="2147483668" r:id="rId32"/>
    <p:sldLayoutId id="2147483678" r:id="rId33"/>
    <p:sldLayoutId id="2147483679" r:id="rId34"/>
    <p:sldLayoutId id="2147483680" r:id="rId35"/>
    <p:sldLayoutId id="2147483681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4" userDrawn="1">
          <p15:clr>
            <a:srgbClr val="F26B43"/>
          </p15:clr>
        </p15:guide>
        <p15:guide id="4" pos="7156" userDrawn="1">
          <p15:clr>
            <a:srgbClr val="F26B43"/>
          </p15:clr>
        </p15:guide>
        <p15:guide id="5" orient="horz" pos="694" userDrawn="1">
          <p15:clr>
            <a:srgbClr val="F26B43"/>
          </p15:clr>
        </p15:guide>
        <p15:guide id="6" orient="horz" pos="177" userDrawn="1">
          <p15:clr>
            <a:srgbClr val="F26B43"/>
          </p15:clr>
        </p15:guide>
        <p15:guide id="7" orient="horz" pos="3685" userDrawn="1">
          <p15:clr>
            <a:srgbClr val="F26B43"/>
          </p15:clr>
        </p15:guide>
        <p15:guide id="8" pos="1104" userDrawn="1">
          <p15:clr>
            <a:srgbClr val="F26B43"/>
          </p15:clr>
        </p15:guide>
        <p15:guide id="9" pos="3721" userDrawn="1">
          <p15:clr>
            <a:srgbClr val="F26B43"/>
          </p15:clr>
        </p15:guide>
        <p15:guide id="10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6E3D1-C914-C040-B2F3-3398395F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36" y="5901117"/>
            <a:ext cx="10515600" cy="1257301"/>
          </a:xfrm>
        </p:spPr>
        <p:txBody>
          <a:bodyPr/>
          <a:lstStyle/>
          <a:p>
            <a:br>
              <a:rPr lang="nb-NO" b="1" dirty="0"/>
            </a:br>
            <a:br>
              <a:rPr lang="nb-NO" b="1" dirty="0"/>
            </a:br>
            <a:r>
              <a:rPr lang="nb-NO" b="1" dirty="0"/>
              <a:t>BÆREKRAFTIGE HISTORISKE BYER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 - klimagasser, ressursbruk </a:t>
            </a:r>
            <a:r>
              <a:rPr lang="nb-NO" b="1"/>
              <a:t>og lokalsamfunn</a:t>
            </a:r>
            <a:br>
              <a:rPr lang="nb-NO" b="1" dirty="0"/>
            </a:br>
            <a:br>
              <a:rPr lang="nb-NO" b="1" dirty="0"/>
            </a:br>
            <a:br>
              <a:rPr lang="nb-NO" dirty="0"/>
            </a:br>
            <a:br>
              <a:rPr lang="nb-NO" dirty="0"/>
            </a:br>
            <a:br>
              <a:rPr lang="nb-NO" sz="3600" dirty="0"/>
            </a:br>
            <a:br>
              <a:rPr lang="nb-NO" sz="3600" dirty="0"/>
            </a:br>
            <a:r>
              <a:rPr lang="nb-NO" sz="3600" dirty="0"/>
              <a:t> 		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6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86BC38-56D0-4293-AAB8-3C25E02C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C15123-D94B-48B8-8280-8EDA30888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8A2DBD-7CB3-4993-9FD1-4F8CB36A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428CD9-E7C4-4139-96B2-19CE3AAB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F9FDAB-60A3-4B69-BE1D-7BD7DD54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4DE2F6D7-CD5B-45C8-9AC8-140C731D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6" t="43177" r="27114" b="32846"/>
          <a:stretch/>
        </p:blipFill>
        <p:spPr>
          <a:xfrm>
            <a:off x="1195383" y="773827"/>
            <a:ext cx="10152067" cy="4896265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EA2F1880-6F04-4208-96B1-2A4A6E651690}"/>
              </a:ext>
            </a:extLst>
          </p:cNvPr>
          <p:cNvCxnSpPr/>
          <p:nvPr/>
        </p:nvCxnSpPr>
        <p:spPr>
          <a:xfrm flipV="1">
            <a:off x="4223208" y="1263192"/>
            <a:ext cx="0" cy="3223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84DEC3DE-1DCE-4E22-9943-B13DAA6DF53B}"/>
              </a:ext>
            </a:extLst>
          </p:cNvPr>
          <p:cNvCxnSpPr/>
          <p:nvPr/>
        </p:nvCxnSpPr>
        <p:spPr>
          <a:xfrm flipV="1">
            <a:off x="7007290" y="1263192"/>
            <a:ext cx="0" cy="322396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7E9A147-A6FE-4D17-9AF5-6D9480C29561}"/>
              </a:ext>
            </a:extLst>
          </p:cNvPr>
          <p:cNvSpPr txBox="1"/>
          <p:nvPr/>
        </p:nvSpPr>
        <p:spPr>
          <a:xfrm>
            <a:off x="4310743" y="1156996"/>
            <a:ext cx="87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2030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01D9185-E7F8-470A-ACEA-D4B8C2AA3007}"/>
              </a:ext>
            </a:extLst>
          </p:cNvPr>
          <p:cNvSpPr txBox="1"/>
          <p:nvPr/>
        </p:nvSpPr>
        <p:spPr>
          <a:xfrm>
            <a:off x="7094824" y="1156996"/>
            <a:ext cx="87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22204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5DE06-9D88-4BFB-A7A0-E682D832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B9A4A5-58A9-4E79-A760-509150CE1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81FE5D-551E-4D03-A64D-988BCA9D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DFF831-38C7-4263-BEA4-F58A82B5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1410D2-9DAF-45F7-9675-007FEE7B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E6D5C6-55F1-4B68-949D-5CF3F8C20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84" t="23266" r="20862" b="14286"/>
          <a:stretch/>
        </p:blipFill>
        <p:spPr>
          <a:xfrm>
            <a:off x="3473527" y="401150"/>
            <a:ext cx="8257592" cy="54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13800C-81C0-4487-A1DD-7C40F8F1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9B479A-8695-41A3-A100-F79D2754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170855-FB2A-4CC9-9D0B-CB614DE6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49AAE41-B924-4693-8C24-5710873E62EF}"/>
              </a:ext>
            </a:extLst>
          </p:cNvPr>
          <p:cNvSpPr txBox="1">
            <a:spLocks/>
          </p:cNvSpPr>
          <p:nvPr/>
        </p:nvSpPr>
        <p:spPr>
          <a:xfrm>
            <a:off x="340513" y="-227316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Anbefalte tiltak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A6A19FC4-4D3E-435A-939D-6A0F6DE00191}"/>
              </a:ext>
            </a:extLst>
          </p:cNvPr>
          <p:cNvSpPr txBox="1">
            <a:spLocks/>
          </p:cNvSpPr>
          <p:nvPr/>
        </p:nvSpPr>
        <p:spPr>
          <a:xfrm>
            <a:off x="425548" y="1787547"/>
            <a:ext cx="1110996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Temperaturstyring</a:t>
            </a:r>
          </a:p>
          <a:p>
            <a:r>
              <a:rPr lang="nb-NO" b="1" dirty="0"/>
              <a:t>Isolering loft</a:t>
            </a:r>
          </a:p>
          <a:p>
            <a:r>
              <a:rPr lang="nb-NO" b="1" dirty="0"/>
              <a:t>Isolering mot kjeller</a:t>
            </a:r>
          </a:p>
          <a:p>
            <a:r>
              <a:rPr lang="en-US" b="1" dirty="0" err="1">
                <a:cs typeface="Arabic Typesetting" panose="03020402040406030203" pitchFamily="66" charset="-78"/>
              </a:rPr>
              <a:t>Oppgradering</a:t>
            </a:r>
            <a:r>
              <a:rPr lang="en-US" b="1" dirty="0">
                <a:cs typeface="Arabic Typesetting" panose="03020402040406030203" pitchFamily="66" charset="-78"/>
              </a:rPr>
              <a:t> av </a:t>
            </a:r>
            <a:r>
              <a:rPr lang="en-US" b="1" dirty="0" err="1">
                <a:cs typeface="Arabic Typesetting" panose="03020402040406030203" pitchFamily="66" charset="-78"/>
              </a:rPr>
              <a:t>innvendig</a:t>
            </a:r>
            <a:r>
              <a:rPr lang="en-US" b="1" dirty="0">
                <a:cs typeface="Arabic Typesetting" panose="03020402040406030203" pitchFamily="66" charset="-78"/>
              </a:rPr>
              <a:t> </a:t>
            </a:r>
            <a:r>
              <a:rPr lang="en-US" b="1" dirty="0" err="1">
                <a:cs typeface="Arabic Typesetting" panose="03020402040406030203" pitchFamily="66" charset="-78"/>
              </a:rPr>
              <a:t>varevindu</a:t>
            </a:r>
            <a:r>
              <a:rPr lang="en-US" b="1" dirty="0">
                <a:cs typeface="Arabic Typesetting" panose="03020402040406030203" pitchFamily="66" charset="-78"/>
              </a:rPr>
              <a:t> </a:t>
            </a:r>
          </a:p>
          <a:p>
            <a:r>
              <a:rPr lang="en-US" b="1" dirty="0">
                <a:cs typeface="Arabic Typesetting" panose="03020402040406030203" pitchFamily="66" charset="-78"/>
              </a:rPr>
              <a:t>	(le-</a:t>
            </a:r>
            <a:r>
              <a:rPr lang="en-US" b="1" dirty="0" err="1">
                <a:cs typeface="Arabic Typesetting" panose="03020402040406030203" pitchFamily="66" charset="-78"/>
              </a:rPr>
              <a:t>belegg</a:t>
            </a:r>
            <a:r>
              <a:rPr lang="en-US" b="1" dirty="0">
                <a:cs typeface="Arabic Typesetting" panose="03020402040406030203" pitchFamily="66" charset="-78"/>
              </a:rPr>
              <a:t>, to-lags </a:t>
            </a:r>
            <a:r>
              <a:rPr lang="en-US" b="1" dirty="0" err="1">
                <a:cs typeface="Arabic Typesetting" panose="03020402040406030203" pitchFamily="66" charset="-78"/>
              </a:rPr>
              <a:t>isoler</a:t>
            </a:r>
            <a:r>
              <a:rPr lang="en-US" b="1" dirty="0">
                <a:cs typeface="Arabic Typesetting" panose="03020402040406030203" pitchFamily="66" charset="-78"/>
              </a:rPr>
              <a:t>/argon)</a:t>
            </a:r>
          </a:p>
          <a:p>
            <a:r>
              <a:rPr lang="en-US" b="1" dirty="0" err="1">
                <a:cs typeface="Arabic Typesetting" panose="03020402040406030203" pitchFamily="66" charset="-78"/>
              </a:rPr>
              <a:t>Tetting</a:t>
            </a:r>
            <a:r>
              <a:rPr lang="en-US" b="1" dirty="0">
                <a:cs typeface="Arabic Typesetting" panose="03020402040406030203" pitchFamily="66" charset="-78"/>
              </a:rPr>
              <a:t> av </a:t>
            </a:r>
            <a:r>
              <a:rPr lang="en-US" b="1" dirty="0" err="1">
                <a:cs typeface="Arabic Typesetting" panose="03020402040406030203" pitchFamily="66" charset="-78"/>
              </a:rPr>
              <a:t>luftlekkasjer</a:t>
            </a:r>
            <a:endParaRPr lang="en-US" b="1" dirty="0">
              <a:cs typeface="Arabic Typesetting" panose="03020402040406030203" pitchFamily="66" charset="-78"/>
            </a:endParaRPr>
          </a:p>
          <a:p>
            <a:endParaRPr lang="nb-NO" dirty="0"/>
          </a:p>
          <a:p>
            <a:endParaRPr lang="nb-NO" dirty="0"/>
          </a:p>
        </p:txBody>
      </p:sp>
      <p:pic>
        <p:nvPicPr>
          <p:cNvPr id="9" name="Bilde 8" descr="Skjermbilde 2015-10-23 kl. 07.36.14.png">
            <a:extLst>
              <a:ext uri="{FF2B5EF4-FFF2-40B4-BE49-F238E27FC236}">
                <a16:creationId xmlns:a16="http://schemas.microsoft.com/office/drawing/2014/main" id="{C7DCA441-CD7F-4E59-8EB4-FD05E37904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089" y="271809"/>
            <a:ext cx="3099398" cy="2342176"/>
          </a:xfrm>
          <a:prstGeom prst="rect">
            <a:avLst/>
          </a:prstGeom>
        </p:spPr>
      </p:pic>
      <p:sp>
        <p:nvSpPr>
          <p:cNvPr id="10" name="Rectangle 3" descr="IMG_0954">
            <a:extLst>
              <a:ext uri="{FF2B5EF4-FFF2-40B4-BE49-F238E27FC236}">
                <a16:creationId xmlns:a16="http://schemas.microsoft.com/office/drawing/2014/main" id="{C3B54E62-B964-4F0D-98BD-EEE4B3BE656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6224759" y="1824514"/>
            <a:ext cx="3866147" cy="257719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DDA3C92-CDD7-46F3-8E64-4B5AA3F746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8" t="18694" r="44871" b="6804"/>
          <a:stretch/>
        </p:blipFill>
        <p:spPr>
          <a:xfrm>
            <a:off x="9633587" y="2942381"/>
            <a:ext cx="2441610" cy="319650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5EF81149-0704-43A9-9D01-8A32C4AF16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44" t="19381" r="45490" b="6667"/>
          <a:stretch/>
        </p:blipFill>
        <p:spPr>
          <a:xfrm>
            <a:off x="6340101" y="3780181"/>
            <a:ext cx="1817731" cy="2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9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7" name="Bilde 6" descr="Et bilde som inneholder tre, utendørs, hus, plante&#10;&#10;Automatisk generert beskrivelse">
            <a:extLst>
              <a:ext uri="{FF2B5EF4-FFF2-40B4-BE49-F238E27FC236}">
                <a16:creationId xmlns:a16="http://schemas.microsoft.com/office/drawing/2014/main" id="{B450AFDC-D9CC-4FD3-845F-777907A4FB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98" y="401150"/>
            <a:ext cx="5256509" cy="394238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168A679-4428-4CF3-B944-09A96BE0DD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239" y="1762202"/>
            <a:ext cx="6886168" cy="423878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457622D-61A4-41C9-87FA-09D62E53ECF8}"/>
              </a:ext>
            </a:extLst>
          </p:cNvPr>
          <p:cNvSpPr txBox="1"/>
          <p:nvPr/>
        </p:nvSpPr>
        <p:spPr>
          <a:xfrm>
            <a:off x="5973288" y="401150"/>
            <a:ext cx="556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JORDERIK LILLEHAMMER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445F0E3-4855-4B34-83DD-364E25D34A45}"/>
              </a:ext>
            </a:extLst>
          </p:cNvPr>
          <p:cNvSpPr txBox="1"/>
          <p:nvPr/>
        </p:nvSpPr>
        <p:spPr>
          <a:xfrm>
            <a:off x="126986" y="4396539"/>
            <a:ext cx="8044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Oppgradering (</a:t>
            </a:r>
            <a:r>
              <a:rPr lang="nb-NO" sz="2400">
                <a:solidFill>
                  <a:schemeClr val="bg1"/>
                </a:solidFill>
              </a:rPr>
              <a:t>B)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r>
              <a:rPr lang="nb-NO" sz="2400" dirty="0">
                <a:solidFill>
                  <a:schemeClr val="bg1"/>
                </a:solidFill>
              </a:rPr>
              <a:t>Energibehov: -44%	</a:t>
            </a:r>
          </a:p>
          <a:p>
            <a:r>
              <a:rPr lang="nb-NO" sz="2400" dirty="0">
                <a:solidFill>
                  <a:schemeClr val="bg1"/>
                </a:solidFill>
              </a:rPr>
              <a:t>Klimagassutslipp (LCA): - 64%</a:t>
            </a:r>
          </a:p>
        </p:txBody>
      </p:sp>
    </p:spTree>
    <p:extLst>
      <p:ext uri="{BB962C8B-B14F-4D97-AF65-F5344CB8AC3E}">
        <p14:creationId xmlns:p14="http://schemas.microsoft.com/office/powerpoint/2010/main" val="2989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1CB1C5-F7D9-43AF-A102-88651BC2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43DDD0-A082-46DB-AFF9-766461F9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6F7B2F-0725-46E5-AADF-7903B177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2" name="Bilde 11" descr="Et bilde som inneholder bygning, utendørs, tre, gammel&#10;&#10;Automatisk generert beskrivelse">
            <a:extLst>
              <a:ext uri="{FF2B5EF4-FFF2-40B4-BE49-F238E27FC236}">
                <a16:creationId xmlns:a16="http://schemas.microsoft.com/office/drawing/2014/main" id="{72FC19E6-9583-4890-A5E2-82F701FDF1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52707" y="1934484"/>
            <a:ext cx="4359740" cy="326980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14B060-B498-48CB-89A7-9B5525B898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027" y="292551"/>
            <a:ext cx="7915712" cy="4436467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1F54CBB3-40AC-46DF-8618-46E8D7EF1CDD}"/>
              </a:ext>
            </a:extLst>
          </p:cNvPr>
          <p:cNvCxnSpPr>
            <a:cxnSpLocks/>
          </p:cNvCxnSpPr>
          <p:nvPr/>
        </p:nvCxnSpPr>
        <p:spPr>
          <a:xfrm flipV="1">
            <a:off x="5873878" y="1163782"/>
            <a:ext cx="0" cy="29196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3956E17C-CF35-4612-A724-F4F281004E67}"/>
              </a:ext>
            </a:extLst>
          </p:cNvPr>
          <p:cNvCxnSpPr>
            <a:cxnSpLocks/>
          </p:cNvCxnSpPr>
          <p:nvPr/>
        </p:nvCxnSpPr>
        <p:spPr>
          <a:xfrm flipV="1">
            <a:off x="8231656" y="1163782"/>
            <a:ext cx="0" cy="291961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F1EDCF0A-D8A5-472E-A432-C90953F8AB01}"/>
              </a:ext>
            </a:extLst>
          </p:cNvPr>
          <p:cNvSpPr txBox="1">
            <a:spLocks/>
          </p:cNvSpPr>
          <p:nvPr/>
        </p:nvSpPr>
        <p:spPr>
          <a:xfrm>
            <a:off x="456317" y="336562"/>
            <a:ext cx="9144000" cy="5278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800" dirty="0"/>
              <a:t>Klima:</a:t>
            </a:r>
          </a:p>
          <a:p>
            <a:endParaRPr lang="nb-NO" dirty="0"/>
          </a:p>
          <a:p>
            <a:r>
              <a:rPr lang="nb-NO" dirty="0"/>
              <a:t>55 % av utslippene er knyttet til produkter</a:t>
            </a:r>
          </a:p>
          <a:p>
            <a:endParaRPr lang="nb-NO" dirty="0"/>
          </a:p>
          <a:p>
            <a:r>
              <a:rPr lang="nb-NO" dirty="0"/>
              <a:t>45 % av utslippene fra transport, oppvarming </a:t>
            </a:r>
            <a:r>
              <a:rPr lang="nb-NO" dirty="0" err="1"/>
              <a:t>osv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BYGGSEKTOREN I NORGE.</a:t>
            </a:r>
          </a:p>
          <a:p>
            <a:endParaRPr lang="nb-NO" dirty="0"/>
          </a:p>
          <a:p>
            <a:r>
              <a:rPr lang="nb-NO" dirty="0"/>
              <a:t>70% av utslippene fra produksjon</a:t>
            </a:r>
          </a:p>
          <a:p>
            <a:endParaRPr lang="nb-NO" dirty="0"/>
          </a:p>
          <a:p>
            <a:r>
              <a:rPr lang="nb-NO" dirty="0"/>
              <a:t>30% av utslippene fra drift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 descr="Publications">
            <a:extLst>
              <a:ext uri="{FF2B5EF4-FFF2-40B4-BE49-F238E27FC236}">
                <a16:creationId xmlns:a16="http://schemas.microsoft.com/office/drawing/2014/main" id="{156A1788-42F8-4BE2-B848-A3D9E57D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848">
            <a:off x="7588887" y="624991"/>
            <a:ext cx="3725228" cy="527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22D526-5F14-4371-A412-ADDD1D9F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914" y="1162281"/>
            <a:ext cx="7264252" cy="50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FBD5A61A-062A-4732-8C98-3DDEE08CC1EC}"/>
              </a:ext>
            </a:extLst>
          </p:cNvPr>
          <p:cNvSpPr txBox="1"/>
          <p:nvPr/>
        </p:nvSpPr>
        <p:spPr>
          <a:xfrm>
            <a:off x="365834" y="721787"/>
            <a:ext cx="4196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cap="all" dirty="0">
                <a:solidFill>
                  <a:schemeClr val="bg1"/>
                </a:solidFill>
              </a:rPr>
              <a:t>Sirkulær økonomi</a:t>
            </a:r>
          </a:p>
          <a:p>
            <a:endParaRPr lang="nb-NO" sz="2800" dirty="0">
              <a:solidFill>
                <a:schemeClr val="bg1"/>
              </a:solidFill>
            </a:endParaRPr>
          </a:p>
          <a:p>
            <a:r>
              <a:rPr lang="nb-NO" sz="2800" dirty="0">
                <a:solidFill>
                  <a:schemeClr val="bg1"/>
                </a:solidFill>
              </a:rPr>
              <a:t>«I en sirkulær økonomi utnytter vi naturressurser og produkter effektivt og så lenge som mulig, i et kretsløp der minst mulig går tapt.»</a:t>
            </a:r>
          </a:p>
          <a:p>
            <a:endParaRPr lang="nb-NO" sz="2800" dirty="0">
              <a:solidFill>
                <a:schemeClr val="bg1"/>
              </a:solidFill>
            </a:endParaRPr>
          </a:p>
          <a:p>
            <a:r>
              <a:rPr lang="nb-NO" sz="2800" dirty="0">
                <a:solidFill>
                  <a:schemeClr val="bg1"/>
                </a:solidFill>
              </a:rPr>
              <a:t>(Miljødirektoratet)</a:t>
            </a:r>
          </a:p>
        </p:txBody>
      </p:sp>
    </p:spTree>
    <p:extLst>
      <p:ext uri="{BB962C8B-B14F-4D97-AF65-F5344CB8AC3E}">
        <p14:creationId xmlns:p14="http://schemas.microsoft.com/office/powerpoint/2010/main" val="13743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66BCBB9-E21D-4A75-92C9-71AF0C98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441"/>
            <a:ext cx="10515600" cy="806169"/>
          </a:xfrm>
        </p:spPr>
        <p:txBody>
          <a:bodyPr/>
          <a:lstStyle/>
          <a:p>
            <a:r>
              <a:rPr lang="nb-NO" b="1" dirty="0" err="1"/>
              <a:t>Circularity</a:t>
            </a:r>
            <a:r>
              <a:rPr lang="nb-NO" b="1" dirty="0"/>
              <a:t> gap report Norway 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6AE5489-4516-4D60-BE80-BF7EA6DA01C3}"/>
              </a:ext>
            </a:extLst>
          </p:cNvPr>
          <p:cNvSpPr txBox="1">
            <a:spLocks/>
          </p:cNvSpPr>
          <p:nvPr/>
        </p:nvSpPr>
        <p:spPr>
          <a:xfrm>
            <a:off x="838200" y="1379546"/>
            <a:ext cx="10515600" cy="4467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Norsk økonomi er 2,4% sirkulær</a:t>
            </a:r>
          </a:p>
          <a:p>
            <a:r>
              <a:rPr lang="nb-NO" sz="2800" dirty="0"/>
              <a:t>Vi må:</a:t>
            </a:r>
          </a:p>
          <a:p>
            <a:pPr lvl="1"/>
            <a:r>
              <a:rPr lang="nb-NO" sz="2800" dirty="0">
                <a:solidFill>
                  <a:schemeClr val="bg1"/>
                </a:solidFill>
              </a:rPr>
              <a:t>Senke forbruk</a:t>
            </a:r>
          </a:p>
          <a:p>
            <a:pPr lvl="1"/>
            <a:r>
              <a:rPr lang="nb-NO" sz="2800" dirty="0">
                <a:solidFill>
                  <a:schemeClr val="bg1"/>
                </a:solidFill>
              </a:rPr>
              <a:t>Øke </a:t>
            </a:r>
            <a:r>
              <a:rPr lang="nb-NO" sz="2800" dirty="0" err="1">
                <a:solidFill>
                  <a:schemeClr val="bg1"/>
                </a:solidFill>
              </a:rPr>
              <a:t>sirkularitet</a:t>
            </a:r>
            <a:endParaRPr lang="nb-NO" sz="2800" dirty="0">
              <a:solidFill>
                <a:schemeClr val="bg1"/>
              </a:solidFill>
            </a:endParaRPr>
          </a:p>
          <a:p>
            <a:pPr lvl="1"/>
            <a:endParaRPr lang="nb-NO" dirty="0"/>
          </a:p>
          <a:p>
            <a:r>
              <a:rPr lang="nb-NO" dirty="0"/>
              <a:t>To av seks tiltak: 	</a:t>
            </a:r>
          </a:p>
          <a:p>
            <a:pPr lvl="2"/>
            <a:r>
              <a:rPr lang="nb-NO" sz="2800" dirty="0">
                <a:solidFill>
                  <a:schemeClr val="bg1"/>
                </a:solidFill>
              </a:rPr>
              <a:t>Sirkulær byggenæring</a:t>
            </a:r>
          </a:p>
          <a:p>
            <a:pPr lvl="2"/>
            <a:r>
              <a:rPr lang="nb-NO" sz="2800" dirty="0">
                <a:solidFill>
                  <a:schemeClr val="bg1"/>
                </a:solidFill>
              </a:rPr>
              <a:t>En sterk reparasjons- gjenbruks- og </a:t>
            </a:r>
          </a:p>
          <a:p>
            <a:pPr lvl="2"/>
            <a:r>
              <a:rPr lang="nb-NO" sz="2800" dirty="0">
                <a:solidFill>
                  <a:schemeClr val="bg1"/>
                </a:solidFill>
              </a:rPr>
              <a:t>   resirkuleringsøkonomi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7E69611-595D-45EF-A3F4-7E777B036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5124">
            <a:off x="8198448" y="1371258"/>
            <a:ext cx="3467887" cy="49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CB0B47DC-D91D-49DA-8D0F-60C5BF34F92E}"/>
              </a:ext>
            </a:extLst>
          </p:cNvPr>
          <p:cNvSpPr txBox="1">
            <a:spLocks/>
          </p:cNvSpPr>
          <p:nvPr/>
        </p:nvSpPr>
        <p:spPr>
          <a:xfrm>
            <a:off x="1015818" y="681077"/>
            <a:ext cx="5882822" cy="4480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400" dirty="0"/>
              <a:t>Avfall:</a:t>
            </a:r>
          </a:p>
          <a:p>
            <a:endParaRPr lang="nb-NO" sz="4800" dirty="0"/>
          </a:p>
          <a:p>
            <a:r>
              <a:rPr lang="nb-NO" dirty="0"/>
              <a:t>Nær 2 000 000 tonn </a:t>
            </a:r>
            <a:r>
              <a:rPr lang="nb-NO" dirty="0" err="1"/>
              <a:t>byggavfall</a:t>
            </a:r>
            <a:r>
              <a:rPr lang="nb-NO" dirty="0"/>
              <a:t> (2019)</a:t>
            </a:r>
          </a:p>
          <a:p>
            <a:r>
              <a:rPr lang="nb-NO" dirty="0"/>
              <a:t>	Nybygg 35%</a:t>
            </a:r>
          </a:p>
          <a:p>
            <a:r>
              <a:rPr lang="nb-NO" dirty="0"/>
              <a:t>	Rehabilitering 25 %</a:t>
            </a:r>
          </a:p>
          <a:p>
            <a:r>
              <a:rPr lang="nb-NO" dirty="0"/>
              <a:t>	</a:t>
            </a:r>
            <a:r>
              <a:rPr lang="nb-NO" dirty="0" err="1"/>
              <a:t>Riving</a:t>
            </a:r>
            <a:r>
              <a:rPr lang="nb-NO" dirty="0"/>
              <a:t> 40 %</a:t>
            </a:r>
          </a:p>
          <a:p>
            <a:endParaRPr lang="nb-NO" dirty="0"/>
          </a:p>
          <a:p>
            <a:r>
              <a:rPr lang="nb-NO" dirty="0"/>
              <a:t>30 % til gjenvinning - </a:t>
            </a:r>
            <a:r>
              <a:rPr lang="nb-NO" dirty="0" err="1"/>
              <a:t>downcycling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601139-41F1-4D76-A426-B4284B83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251200"/>
            <a:ext cx="5665553" cy="26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B83AD6D-7F4E-4F9C-9840-E9F15E09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39" y="166976"/>
            <a:ext cx="6967237" cy="41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6CBDCB8-7E4B-44D6-83F5-D4B94ADF34C7}"/>
              </a:ext>
            </a:extLst>
          </p:cNvPr>
          <p:cNvSpPr txBox="1"/>
          <p:nvPr/>
        </p:nvSpPr>
        <p:spPr>
          <a:xfrm>
            <a:off x="9570873" y="5353389"/>
            <a:ext cx="25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www.Framtida.no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6B0BDC0-4759-4444-839E-89E242827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964" y="2075291"/>
            <a:ext cx="5333197" cy="399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1903D7C-7B18-481D-A264-18D7FFF76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95" y="1226373"/>
            <a:ext cx="5717550" cy="4288163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98C36610-6180-4D17-AF98-2DD9E782B2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cap="all" dirty="0">
                <a:solidFill>
                  <a:schemeClr val="bg1"/>
                </a:solidFill>
              </a:rPr>
              <a:t>Bærekraft</a:t>
            </a:r>
          </a:p>
        </p:txBody>
      </p:sp>
      <p:pic>
        <p:nvPicPr>
          <p:cNvPr id="9" name="e10a18b8-56bd-4d9d-8719-fcf38905e685" descr="Image">
            <a:extLst>
              <a:ext uri="{FF2B5EF4-FFF2-40B4-BE49-F238E27FC236}">
                <a16:creationId xmlns:a16="http://schemas.microsoft.com/office/drawing/2014/main" id="{DEA03ED9-1076-4215-94A3-24247DAC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929" y="2261282"/>
            <a:ext cx="5072922" cy="380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A45C36E-B202-431B-B4CA-34A2DAD8D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558" y="3654403"/>
            <a:ext cx="3800174" cy="2436753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7254EB7-14EB-424B-9810-21E1A19339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859" y="1293226"/>
            <a:ext cx="3153488" cy="226041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A178D00-9FD3-4711-8796-9510E7280A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321" y="3175761"/>
            <a:ext cx="4454792" cy="319753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D0819F7-7D9C-40E4-8DF3-E0743E77CC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898" y="401150"/>
            <a:ext cx="3153488" cy="3967692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DDCBCC4E-0B65-4FA0-9191-D021D7DC8CF0}"/>
              </a:ext>
            </a:extLst>
          </p:cNvPr>
          <p:cNvSpPr txBox="1">
            <a:spLocks/>
          </p:cNvSpPr>
          <p:nvPr/>
        </p:nvSpPr>
        <p:spPr>
          <a:xfrm>
            <a:off x="457929" y="404248"/>
            <a:ext cx="10515600" cy="32501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b="1" dirty="0">
                <a:solidFill>
                  <a:schemeClr val="bg1"/>
                </a:solidFill>
              </a:rPr>
              <a:t>Kompetanse på reparasjon</a:t>
            </a:r>
          </a:p>
          <a:p>
            <a:endParaRPr lang="nb-NO" sz="2800" b="1" dirty="0">
              <a:solidFill>
                <a:schemeClr val="bg1"/>
              </a:solidFill>
            </a:endParaRPr>
          </a:p>
          <a:p>
            <a:r>
              <a:rPr lang="nb-NO" sz="2800" b="1" dirty="0">
                <a:solidFill>
                  <a:schemeClr val="bg1"/>
                </a:solidFill>
              </a:rPr>
              <a:t>Reparasjonskultur</a:t>
            </a:r>
          </a:p>
          <a:p>
            <a:endParaRPr lang="nb-NO" sz="2800" b="1" dirty="0">
              <a:solidFill>
                <a:schemeClr val="bg1"/>
              </a:solidFill>
            </a:endParaRPr>
          </a:p>
          <a:p>
            <a:r>
              <a:rPr lang="nb-NO" sz="2800" b="1" dirty="0">
                <a:solidFill>
                  <a:schemeClr val="bg1"/>
                </a:solidFill>
              </a:rPr>
              <a:t>Arbeidsintensivt</a:t>
            </a:r>
          </a:p>
          <a:p>
            <a:endParaRPr lang="nb-NO" sz="2800" b="1" dirty="0">
              <a:solidFill>
                <a:schemeClr val="bg1"/>
              </a:solidFill>
            </a:endParaRPr>
          </a:p>
          <a:p>
            <a:r>
              <a:rPr lang="nb-NO" sz="2800" b="1" dirty="0">
                <a:solidFill>
                  <a:schemeClr val="bg1"/>
                </a:solidFill>
              </a:rPr>
              <a:t>Lokal økonomi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C6825A0-03A9-4D50-BF3F-251B4227A41E}"/>
              </a:ext>
            </a:extLst>
          </p:cNvPr>
          <p:cNvSpPr txBox="1"/>
          <p:nvPr/>
        </p:nvSpPr>
        <p:spPr>
          <a:xfrm>
            <a:off x="512929" y="0"/>
            <a:ext cx="112390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400" dirty="0" err="1">
                <a:solidFill>
                  <a:schemeClr val="bg1"/>
                </a:solidFill>
              </a:rPr>
              <a:t>Bygningsvernet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byr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på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Hus </a:t>
            </a:r>
            <a:r>
              <a:rPr lang="en-US" sz="2800" dirty="0" err="1">
                <a:solidFill>
                  <a:schemeClr val="bg1"/>
                </a:solidFill>
              </a:rPr>
              <a:t>som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robuste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egnet</a:t>
            </a:r>
            <a:r>
              <a:rPr lang="en-US" sz="2800" dirty="0">
                <a:solidFill>
                  <a:schemeClr val="bg1"/>
                </a:solidFill>
              </a:rPr>
              <a:t> for </a:t>
            </a:r>
            <a:r>
              <a:rPr lang="en-US" sz="2800" dirty="0" err="1">
                <a:solidFill>
                  <a:schemeClr val="bg1"/>
                </a:solidFill>
              </a:rPr>
              <a:t>flere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typer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bruk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Endring</a:t>
            </a:r>
            <a:r>
              <a:rPr lang="en-US" sz="2800" dirty="0">
                <a:solidFill>
                  <a:schemeClr val="bg1"/>
                </a:solidFill>
              </a:rPr>
              <a:t> av </a:t>
            </a:r>
            <a:r>
              <a:rPr lang="en-US" sz="2800" dirty="0" err="1">
                <a:solidFill>
                  <a:schemeClr val="bg1"/>
                </a:solidFill>
              </a:rPr>
              <a:t>bruk</a:t>
            </a:r>
            <a:r>
              <a:rPr lang="en-US" sz="2800" dirty="0">
                <a:solidFill>
                  <a:schemeClr val="bg1"/>
                </a:solidFill>
              </a:rPr>
              <a:t> med minimal </a:t>
            </a:r>
            <a:r>
              <a:rPr lang="en-US" sz="2800" dirty="0" err="1">
                <a:solidFill>
                  <a:schemeClr val="bg1"/>
                </a:solidFill>
              </a:rPr>
              <a:t>utskifting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Slitestyrke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dirty="0" err="1">
                <a:solidFill>
                  <a:schemeClr val="bg1"/>
                </a:solidFill>
              </a:rPr>
              <a:t>Eldes</a:t>
            </a:r>
            <a:r>
              <a:rPr lang="en-US" sz="2800" dirty="0">
                <a:solidFill>
                  <a:schemeClr val="bg1"/>
                </a:solidFill>
              </a:rPr>
              <a:t> med </a:t>
            </a:r>
            <a:r>
              <a:rPr lang="en-US" sz="2800" dirty="0" err="1">
                <a:solidFill>
                  <a:schemeClr val="bg1"/>
                </a:solidFill>
              </a:rPr>
              <a:t>verdighet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Kan </a:t>
            </a:r>
            <a:r>
              <a:rPr lang="en-US" sz="2800" dirty="0" err="1">
                <a:solidFill>
                  <a:schemeClr val="bg1"/>
                </a:solidFill>
              </a:rPr>
              <a:t>vedlikeholdes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Kortreiste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materialer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Lite </a:t>
            </a:r>
            <a:r>
              <a:rPr lang="en-US" sz="2800" dirty="0" err="1">
                <a:solidFill>
                  <a:schemeClr val="bg1"/>
                </a:solidFill>
              </a:rPr>
              <a:t>økologisk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fotavtrykk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200" dirty="0"/>
              <a:t>	</a:t>
            </a:r>
          </a:p>
          <a:p>
            <a:endParaRPr lang="nb-NO" dirty="0"/>
          </a:p>
        </p:txBody>
      </p:sp>
      <p:pic>
        <p:nvPicPr>
          <p:cNvPr id="14" name="Bilde 13" descr="Et bilde som inneholder utendørs, gjerde, tre, bygning&#10;&#10;Automatisk generert beskrivelse">
            <a:extLst>
              <a:ext uri="{FF2B5EF4-FFF2-40B4-BE49-F238E27FC236}">
                <a16:creationId xmlns:a16="http://schemas.microsoft.com/office/drawing/2014/main" id="{52474E8C-A04A-487C-ACDE-CC1E74AF85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881" y="2700516"/>
            <a:ext cx="454152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478F996-9939-47BA-8B6D-43366B2D18CD}"/>
              </a:ext>
            </a:extLst>
          </p:cNvPr>
          <p:cNvSpPr txBox="1"/>
          <p:nvPr/>
        </p:nvSpPr>
        <p:spPr>
          <a:xfrm>
            <a:off x="595392" y="286339"/>
            <a:ext cx="10385360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Kultur for </a:t>
            </a:r>
            <a:r>
              <a:rPr lang="en-US" sz="2800" dirty="0" err="1">
                <a:solidFill>
                  <a:schemeClr val="bg1"/>
                </a:solidFill>
              </a:rPr>
              <a:t>tidløshet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gjenbruk</a:t>
            </a:r>
            <a:r>
              <a:rPr lang="en-US" sz="2800" dirty="0">
                <a:solidFill>
                  <a:schemeClr val="bg1"/>
                </a:solidFill>
              </a:rPr>
              <a:t> og </a:t>
            </a:r>
            <a:r>
              <a:rPr lang="en-US" sz="2800" dirty="0" err="1">
                <a:solidFill>
                  <a:schemeClr val="bg1"/>
                </a:solidFill>
              </a:rPr>
              <a:t>vedlikehold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Kunnskap</a:t>
            </a:r>
            <a:r>
              <a:rPr lang="en-US" sz="2800" dirty="0">
                <a:solidFill>
                  <a:schemeClr val="bg1"/>
                </a:solidFill>
              </a:rPr>
              <a:t> om </a:t>
            </a:r>
            <a:r>
              <a:rPr lang="en-US" sz="2800" dirty="0" err="1">
                <a:solidFill>
                  <a:schemeClr val="bg1"/>
                </a:solidFill>
              </a:rPr>
              <a:t>vedlikehold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reparasjon</a:t>
            </a:r>
            <a:r>
              <a:rPr lang="en-US" sz="2800" dirty="0">
                <a:solidFill>
                  <a:schemeClr val="bg1"/>
                </a:solidFill>
              </a:rPr>
              <a:t> og </a:t>
            </a:r>
            <a:r>
              <a:rPr lang="en-US" sz="2800" dirty="0" err="1">
                <a:solidFill>
                  <a:schemeClr val="bg1"/>
                </a:solidFill>
              </a:rPr>
              <a:t>bygg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Lokal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økonomi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verdiskaping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Materialene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gjenbrukes</a:t>
            </a:r>
            <a:r>
              <a:rPr lang="en-US" sz="2800" dirty="0">
                <a:solidFill>
                  <a:schemeClr val="bg1"/>
                </a:solidFill>
              </a:rPr>
              <a:t> 	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Materialer</a:t>
            </a:r>
            <a:r>
              <a:rPr lang="en-US" sz="2800" dirty="0">
                <a:solidFill>
                  <a:schemeClr val="bg1"/>
                </a:solidFill>
              </a:rPr>
              <a:t> med </a:t>
            </a:r>
            <a:r>
              <a:rPr lang="en-US" sz="2800" dirty="0" err="1">
                <a:solidFill>
                  <a:schemeClr val="bg1"/>
                </a:solidFill>
              </a:rPr>
              <a:t>lavt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utslipp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b-NO" sz="2800" dirty="0">
                <a:solidFill>
                  <a:schemeClr val="bg1"/>
                </a:solidFill>
              </a:rPr>
              <a:t>Bærekraftig uttak av materialer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Lagring</a:t>
            </a:r>
            <a:r>
              <a:rPr lang="en-US" sz="2800" dirty="0">
                <a:solidFill>
                  <a:schemeClr val="bg1"/>
                </a:solidFill>
              </a:rPr>
              <a:t> av CO</a:t>
            </a:r>
            <a:r>
              <a:rPr lang="en-US" sz="2800" baseline="-25000" dirty="0">
                <a:solidFill>
                  <a:schemeClr val="bg1"/>
                </a:solidFill>
              </a:rPr>
              <a:t>2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Enkle</a:t>
            </a:r>
            <a:r>
              <a:rPr lang="en-US" sz="2800" dirty="0">
                <a:solidFill>
                  <a:schemeClr val="bg1"/>
                </a:solidFill>
              </a:rPr>
              <a:t> grep for </a:t>
            </a:r>
            <a:r>
              <a:rPr lang="en-US" sz="2800" dirty="0" err="1">
                <a:solidFill>
                  <a:schemeClr val="bg1"/>
                </a:solidFill>
              </a:rPr>
              <a:t>energisparing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Bilde 8" descr="Et bilde som inneholder innendørs, person, liten, ung&#10;&#10;Automatisk generert beskrivelse">
            <a:extLst>
              <a:ext uri="{FF2B5EF4-FFF2-40B4-BE49-F238E27FC236}">
                <a16:creationId xmlns:a16="http://schemas.microsoft.com/office/drawing/2014/main" id="{F8D54248-9784-452F-8171-85493DFB5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259" y="661695"/>
            <a:ext cx="3591781" cy="538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E462B9-F900-41DE-95DA-18E51A46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47" y="370596"/>
            <a:ext cx="10515600" cy="1257301"/>
          </a:xfrm>
        </p:spPr>
        <p:txBody>
          <a:bodyPr/>
          <a:lstStyle/>
          <a:p>
            <a:r>
              <a:rPr lang="nb-NO" dirty="0"/>
              <a:t>Sosial bærekraft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C69B1E-CCAA-47BF-AD1E-603492AC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531" y="1998122"/>
            <a:ext cx="10515600" cy="746247"/>
          </a:xfrm>
        </p:spPr>
        <p:txBody>
          <a:bodyPr/>
          <a:lstStyle/>
          <a:p>
            <a:r>
              <a:rPr lang="nb-NO" dirty="0"/>
              <a:t>Oppslutning</a:t>
            </a:r>
          </a:p>
          <a:p>
            <a:endParaRPr lang="nb-NO" dirty="0"/>
          </a:p>
          <a:p>
            <a:r>
              <a:rPr lang="nb-NO" dirty="0"/>
              <a:t>Spredning av kunnskap</a:t>
            </a:r>
          </a:p>
          <a:p>
            <a:endParaRPr lang="nb-NO" dirty="0"/>
          </a:p>
          <a:p>
            <a:r>
              <a:rPr lang="nb-NO" dirty="0"/>
              <a:t>Nedenfra og opp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43CC04-B1A0-4ACA-B13B-2758373E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32570F-D1EE-49B7-A4E6-F4C84DAD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BBD9CC-E78C-4E5F-A0AA-77B657DA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23</a:t>
            </a:fld>
            <a:endParaRPr lang="nb-NO"/>
          </a:p>
        </p:txBody>
      </p:sp>
      <p:pic>
        <p:nvPicPr>
          <p:cNvPr id="10" name="Bilde 9" descr="Et bilde som inneholder person, bygning, utendørs, stående&#10;&#10;Automatisk generert beskrivelse">
            <a:extLst>
              <a:ext uri="{FF2B5EF4-FFF2-40B4-BE49-F238E27FC236}">
                <a16:creationId xmlns:a16="http://schemas.microsoft.com/office/drawing/2014/main" id="{3885F0BC-FFB0-45C4-B87A-CFC78442FA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803" y="948096"/>
            <a:ext cx="2133262" cy="1796273"/>
          </a:xfrm>
          <a:prstGeom prst="rect">
            <a:avLst/>
          </a:prstGeom>
        </p:spPr>
      </p:pic>
      <p:pic>
        <p:nvPicPr>
          <p:cNvPr id="2054" name="Picture 6" descr="Kvadre markert i pussen gir illusjon av større steinblokker i fasaden. Foto: Bjørn Vidar Johansen/Murbyen Oslo">
            <a:extLst>
              <a:ext uri="{FF2B5EF4-FFF2-40B4-BE49-F238E27FC236}">
                <a16:creationId xmlns:a16="http://schemas.microsoft.com/office/drawing/2014/main" id="{0C112434-1C59-402D-ABDC-08A42943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144" y="426001"/>
            <a:ext cx="4018057" cy="26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B9EA383-DC69-4F90-BF94-F21CAA9590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84" t="5778" r="6517" b="55678"/>
          <a:stretch/>
        </p:blipFill>
        <p:spPr>
          <a:xfrm>
            <a:off x="6289482" y="2448649"/>
            <a:ext cx="5685732" cy="37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0FC0DB-7294-4448-9C92-E8FB1446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513" y="1496532"/>
            <a:ext cx="10515600" cy="746247"/>
          </a:xfrm>
        </p:spPr>
        <p:txBody>
          <a:bodyPr/>
          <a:lstStyle/>
          <a:p>
            <a:r>
              <a:rPr lang="nb-NO" sz="3200" dirty="0"/>
              <a:t> - Bevist bærekraftige</a:t>
            </a:r>
          </a:p>
          <a:p>
            <a:endParaRPr lang="nb-NO" sz="3200" dirty="0"/>
          </a:p>
          <a:p>
            <a:r>
              <a:rPr lang="nb-NO" sz="3200" dirty="0"/>
              <a:t>Stort potensiale:</a:t>
            </a:r>
          </a:p>
          <a:p>
            <a:r>
              <a:rPr lang="nb-NO" sz="3200" dirty="0"/>
              <a:t> - Klimavennlige – nå og om 60 år</a:t>
            </a:r>
          </a:p>
          <a:p>
            <a:r>
              <a:rPr lang="nb-NO" sz="3200" dirty="0"/>
              <a:t> - Bundet karbon</a:t>
            </a:r>
          </a:p>
          <a:p>
            <a:r>
              <a:rPr lang="nb-NO" sz="3200" dirty="0"/>
              <a:t> - Sirkulær økonomi</a:t>
            </a:r>
          </a:p>
          <a:p>
            <a:r>
              <a:rPr lang="nb-NO" sz="3200" dirty="0"/>
              <a:t> - Bygger lokale samfunn, lokal økonomi og en kultur for            </a:t>
            </a:r>
          </a:p>
          <a:p>
            <a:r>
              <a:rPr lang="nb-NO" sz="3200" dirty="0"/>
              <a:t>   bærekraft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83E170-DE98-4022-8ADB-F49AA166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4131EB-D5C3-4466-90B9-F1BF741C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56E881-3B70-4FAE-8B20-47EAA0EA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2FCE8CE6-7EA3-4D3C-8DB7-3077CB1E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22" y="-288774"/>
            <a:ext cx="10515600" cy="1257301"/>
          </a:xfrm>
        </p:spPr>
        <p:txBody>
          <a:bodyPr/>
          <a:lstStyle/>
          <a:p>
            <a:r>
              <a:rPr lang="nb-NO" dirty="0"/>
              <a:t>Historiske byer</a:t>
            </a:r>
          </a:p>
        </p:txBody>
      </p:sp>
      <p:pic>
        <p:nvPicPr>
          <p:cNvPr id="4102" name="Picture 6" descr="SDG 11 - Sustainable, Safe and Inclusive Cities &amp;amp; Communities">
            <a:extLst>
              <a:ext uri="{FF2B5EF4-FFF2-40B4-BE49-F238E27FC236}">
                <a16:creationId xmlns:a16="http://schemas.microsoft.com/office/drawing/2014/main" id="{C79E402C-C0FD-4DC8-B52C-1CBE8ACA4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601"/>
          <a:stretch/>
        </p:blipFill>
        <p:spPr bwMode="auto">
          <a:xfrm>
            <a:off x="7336759" y="206426"/>
            <a:ext cx="4642319" cy="45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25</a:t>
            </a:fld>
            <a:endParaRPr lang="nb-NO"/>
          </a:p>
        </p:txBody>
      </p:sp>
      <p:pic>
        <p:nvPicPr>
          <p:cNvPr id="8" name="Bilde 7" descr="Et bilde som inneholder gammel, sitter, bord, stor&#10;&#10;Automatisk generert beskrivelse">
            <a:extLst>
              <a:ext uri="{FF2B5EF4-FFF2-40B4-BE49-F238E27FC236}">
                <a16:creationId xmlns:a16="http://schemas.microsoft.com/office/drawing/2014/main" id="{1F7D6E38-E15D-4D43-BA69-E2FF0A3BA2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961" y="291737"/>
            <a:ext cx="8097446" cy="57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1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7E7E9-707C-410B-836F-92F3D773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2062E6-9B98-4C17-835F-3D066D355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5ED827-62E8-46B4-B645-88DD1DB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58D73C-9C32-4C92-A374-9EEC85BD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87C435-4237-42F7-9EC6-10029753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77D1038-5F4E-4545-BED3-BCAFE263A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70" t="10825" r="24367" b="5849"/>
          <a:stretch/>
        </p:blipFill>
        <p:spPr>
          <a:xfrm>
            <a:off x="8555524" y="633742"/>
            <a:ext cx="3127157" cy="440587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2494C29-BF4F-4404-A95A-DAA44A600A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41" t="16898" r="37239" b="23564"/>
          <a:stretch/>
        </p:blipFill>
        <p:spPr>
          <a:xfrm>
            <a:off x="6712610" y="245532"/>
            <a:ext cx="2444119" cy="3455479"/>
          </a:xfrm>
          <a:prstGeom prst="rect">
            <a:avLst/>
          </a:prstGeom>
        </p:spPr>
      </p:pic>
      <p:pic>
        <p:nvPicPr>
          <p:cNvPr id="12" name="Bilde 11" descr="Et bilde som inneholder tekst, skjermbilde, elektronikk, skjerm&#10;&#10;Automatisk generert beskrivelse">
            <a:extLst>
              <a:ext uri="{FF2B5EF4-FFF2-40B4-BE49-F238E27FC236}">
                <a16:creationId xmlns:a16="http://schemas.microsoft.com/office/drawing/2014/main" id="{11667B1A-0FBE-4793-91C2-109D696EA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85" t="12805" r="40209" b="15247"/>
          <a:stretch/>
        </p:blipFill>
        <p:spPr>
          <a:xfrm>
            <a:off x="3216887" y="311893"/>
            <a:ext cx="3071229" cy="4288183"/>
          </a:xfrm>
          <a:prstGeom prst="rect">
            <a:avLst/>
          </a:prstGeom>
        </p:spPr>
      </p:pic>
      <p:pic>
        <p:nvPicPr>
          <p:cNvPr id="18" name="Bilde 17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5CAB4FF5-CDFE-4C84-AAE6-38301CC0B2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79" y="2273103"/>
            <a:ext cx="2919846" cy="3750582"/>
          </a:xfrm>
          <a:prstGeom prst="rect">
            <a:avLst/>
          </a:prstGeom>
        </p:spPr>
      </p:pic>
      <p:pic>
        <p:nvPicPr>
          <p:cNvPr id="19" name="Bilde 1">
            <a:extLst>
              <a:ext uri="{FF2B5EF4-FFF2-40B4-BE49-F238E27FC236}">
                <a16:creationId xmlns:a16="http://schemas.microsoft.com/office/drawing/2014/main" id="{6EE40F8A-C6E0-4FF7-910B-7263FC2E8E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192" y="3844720"/>
            <a:ext cx="1775715" cy="2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96A70989-CCF0-45A1-BA25-20C427EA6F94}"/>
              </a:ext>
            </a:extLst>
          </p:cNvPr>
          <p:cNvSpPr/>
          <p:nvPr/>
        </p:nvSpPr>
        <p:spPr>
          <a:xfrm>
            <a:off x="674186" y="466845"/>
            <a:ext cx="1879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</a:rPr>
              <a:t>KLIMA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94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7" name="Picture 2" descr="https://plana.earth/academy/wp-content/uploads/2017/10/global-warming-trend.png">
            <a:extLst>
              <a:ext uri="{FF2B5EF4-FFF2-40B4-BE49-F238E27FC236}">
                <a16:creationId xmlns:a16="http://schemas.microsoft.com/office/drawing/2014/main" id="{F768FA89-89AE-4DB6-A5A3-ABA9DA7F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725" y="560546"/>
            <a:ext cx="9220626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09FD461-FE48-4865-8766-916583E5D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865" y="401150"/>
            <a:ext cx="7001541" cy="56227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9AC2249-8B91-4117-AC93-24BA8A1736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64" y="277517"/>
            <a:ext cx="2274961" cy="315924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68361E1-FBA6-4DEC-AB27-86030F6CB8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49" t="41157" r="26838" b="28391"/>
          <a:stretch/>
        </p:blipFill>
        <p:spPr>
          <a:xfrm>
            <a:off x="542618" y="3212500"/>
            <a:ext cx="5133963" cy="24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ABD94-8836-45DF-BA50-9F0F0625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3448CD-5695-48DC-A6A1-B3583F814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414667-49C3-47C4-B2F6-D6388B98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9CE556-B135-46FF-9159-83C67C94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DC346E-9157-4846-9ACA-BF07820C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6967510-2B81-4F14-BD87-C8DFD3CDD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2" t="24652" r="32422" b="9931"/>
          <a:stretch/>
        </p:blipFill>
        <p:spPr>
          <a:xfrm>
            <a:off x="419101" y="289253"/>
            <a:ext cx="5857874" cy="4684310"/>
          </a:xfrm>
          <a:prstGeom prst="rect">
            <a:avLst/>
          </a:prstGeom>
        </p:spPr>
      </p:pic>
      <p:pic>
        <p:nvPicPr>
          <p:cNvPr id="8" name="Plassholder for innhold 5" descr="Et bilde som inneholder bygning&#10;&#10;Automatisk generert beskrivelse">
            <a:extLst>
              <a:ext uri="{FF2B5EF4-FFF2-40B4-BE49-F238E27FC236}">
                <a16:creationId xmlns:a16="http://schemas.microsoft.com/office/drawing/2014/main" id="{AC0A6A4B-AF80-4A60-871C-9B13D6B79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486024"/>
            <a:ext cx="7391400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05F332-EFCA-854D-901F-A8B8D678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08411B-9721-0441-A0D3-81E8DEA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C444E-29F3-E34A-B4DB-DD35997F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D935602B-CFB8-4C59-A02B-2F3F5B7A91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760" y="3562191"/>
            <a:ext cx="1775715" cy="2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e 2">
            <a:extLst>
              <a:ext uri="{FF2B5EF4-FFF2-40B4-BE49-F238E27FC236}">
                <a16:creationId xmlns:a16="http://schemas.microsoft.com/office/drawing/2014/main" id="{10283A62-3294-409B-A103-8E281A878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66" y="196656"/>
            <a:ext cx="10195279" cy="54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870668-D1B1-4C22-A5D6-8952CE74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915413-AE75-4A5F-B53A-BFF4CDD0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3EC8BD-11B8-4D34-9B92-12DC3E4B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8DA8A985-A7AD-40E9-A00B-519BCD42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52" t="39310" r="23947" b="47127"/>
          <a:stretch/>
        </p:blipFill>
        <p:spPr>
          <a:xfrm>
            <a:off x="200009" y="505532"/>
            <a:ext cx="6844943" cy="1672094"/>
          </a:xfrm>
          <a:prstGeom prst="rect">
            <a:avLst/>
          </a:prstGeom>
        </p:spPr>
      </p:pic>
      <p:pic>
        <p:nvPicPr>
          <p:cNvPr id="11" name="Bilde 10" descr="Et bilde som inneholder tekst&#10;&#10;Automatisk generert beskrivelse">
            <a:extLst>
              <a:ext uri="{FF2B5EF4-FFF2-40B4-BE49-F238E27FC236}">
                <a16:creationId xmlns:a16="http://schemas.microsoft.com/office/drawing/2014/main" id="{24C0FAB3-0FCD-4E1D-9DC3-5D56AF86A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16" t="43177" r="27114" b="32846"/>
          <a:stretch/>
        </p:blipFill>
        <p:spPr>
          <a:xfrm>
            <a:off x="200009" y="2317530"/>
            <a:ext cx="6831940" cy="329499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40A992E-439A-46D2-8FD4-506A8A0C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70" t="10825" r="24367" b="5849"/>
          <a:stretch/>
        </p:blipFill>
        <p:spPr>
          <a:xfrm rot="660482">
            <a:off x="7534174" y="529984"/>
            <a:ext cx="3903987" cy="55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75215D-F12D-42F6-ACD5-8ED3FDAE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199C06-28DC-43FD-89D6-15702FC66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74B5C0-4215-4508-80CB-027D5B75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5082-5CC0-EA40-BD6C-FDBC32DBD876}" type="datetime1">
              <a:rPr lang="nb-NO" smtClean="0"/>
              <a:pPr/>
              <a:t>15.11.2021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FA9F8E-9CB8-4DAB-B2A7-76DADACB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Fortidsminneforeningen er en frivillig kulturvernorganisasjon som siden 1844 har kjempet for bevaring av landets verdifulle kulturminner.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F603BC-1CC9-418C-9923-13A6785A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8C8E-66EA-FD47-AE1F-A72B9F21F2CA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67C6EA6-E563-49B6-B8E0-D97876EED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88" t="35288" r="14750" b="13448"/>
          <a:stretch/>
        </p:blipFill>
        <p:spPr>
          <a:xfrm>
            <a:off x="1185325" y="401150"/>
            <a:ext cx="9657650" cy="53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tidsminneforeningen ppt-mal">
  <a:themeElements>
    <a:clrScheme name="Fortidsminneforening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0021"/>
      </a:accent1>
      <a:accent2>
        <a:srgbClr val="CBAB79"/>
      </a:accent2>
      <a:accent3>
        <a:srgbClr val="4C7391"/>
      </a:accent3>
      <a:accent4>
        <a:srgbClr val="87B29F"/>
      </a:accent4>
      <a:accent5>
        <a:srgbClr val="8D734B"/>
      </a:accent5>
      <a:accent6>
        <a:srgbClr val="F7B100"/>
      </a:accent6>
      <a:hlink>
        <a:srgbClr val="8D734B"/>
      </a:hlink>
      <a:folHlink>
        <a:srgbClr val="D200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MF_powerpoint mal_DEF.pptx" id="{B3BF7781-CCBC-E842-9521-5B808A71E16F}" vid="{93BD68D3-253A-084D-937B-3774347C9B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ortidsminneforening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0021"/>
      </a:accent1>
      <a:accent2>
        <a:srgbClr val="CBAB79"/>
      </a:accent2>
      <a:accent3>
        <a:srgbClr val="4C7391"/>
      </a:accent3>
      <a:accent4>
        <a:srgbClr val="87B29F"/>
      </a:accent4>
      <a:accent5>
        <a:srgbClr val="8D734B"/>
      </a:accent5>
      <a:accent6>
        <a:srgbClr val="F7B100"/>
      </a:accent6>
      <a:hlink>
        <a:srgbClr val="8D734B"/>
      </a:hlink>
      <a:folHlink>
        <a:srgbClr val="D200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C1BDA2367A84BB8C1B32ACA49F375" ma:contentTypeVersion="13" ma:contentTypeDescription="Create a new document." ma:contentTypeScope="" ma:versionID="7ffaee37a9d4d7171a711f49612289bb">
  <xsd:schema xmlns:xsd="http://www.w3.org/2001/XMLSchema" xmlns:xs="http://www.w3.org/2001/XMLSchema" xmlns:p="http://schemas.microsoft.com/office/2006/metadata/properties" xmlns:ns3="5af33641-39a8-454f-a451-760989394921" xmlns:ns4="edad374d-0a4b-4b91-824e-d59fc16490e3" targetNamespace="http://schemas.microsoft.com/office/2006/metadata/properties" ma:root="true" ma:fieldsID="a2ee0847dbace0d541ff301791f7873b" ns3:_="" ns4:_="">
    <xsd:import namespace="5af33641-39a8-454f-a451-760989394921"/>
    <xsd:import namespace="edad374d-0a4b-4b91-824e-d59fc16490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33641-39a8-454f-a451-760989394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d374d-0a4b-4b91-824e-d59fc16490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654F8-CDD0-4C0F-810E-A2D4F3149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7889D-A811-4338-8BDF-95E136F37A4D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dad374d-0a4b-4b91-824e-d59fc16490e3"/>
    <ds:schemaRef ds:uri="5af33641-39a8-454f-a451-76098939492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D39A9C6-ED01-4117-B520-3490F9263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f33641-39a8-454f-a451-760989394921"/>
    <ds:schemaRef ds:uri="edad374d-0a4b-4b91-824e-d59fc1649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FMF_powerpoint mal_DEF</Template>
  <TotalTime>5429</TotalTime>
  <Words>823</Words>
  <Application>Microsoft Office PowerPoint</Application>
  <PresentationFormat>Widescreen</PresentationFormat>
  <Paragraphs>174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8" baseType="lpstr">
      <vt:lpstr>Arial</vt:lpstr>
      <vt:lpstr>Fortidsminneforeningen ppt-mal</vt:lpstr>
      <vt:lpstr>  BÆREKRAFTIGE HISTORISKE BYER   - klimagasser, ressursbruk og lokalsamfunn      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Circularity gap report Norway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Sosial bærekraft</vt:lpstr>
      <vt:lpstr>Historiske byer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Ola Harald Fjeldheim</dc:creator>
  <cp:lastModifiedBy>Ola Harald Fjeldheim</cp:lastModifiedBy>
  <cp:revision>5</cp:revision>
  <dcterms:created xsi:type="dcterms:W3CDTF">2020-09-07T08:14:49Z</dcterms:created>
  <dcterms:modified xsi:type="dcterms:W3CDTF">2021-11-15T09:08:21Z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0x010100C38C1BDA2367A84BB8C1B32ACA49F375</vt:lpwstr>
  </property>
  <property fmtid="{D5CDD505-2E9C-101B-9397-08002B2CF9AE}" pid="3" name="_dlc_DocIdItemGuid">
    <vt:lpwstr>62d978d7-ce2a-4a82-bb42-75ca09bcc285</vt:lpwstr>
  </property>
  <property fmtid="{D5CDD505-2E9C-101B-9397-08002B2CF9AE}" pid="4" name="Order">
    <vt:r8>15611700</vt:r8>
  </property>
</Properties>
</file>